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5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8EB38D-A6D5-45AA-A15F-1FDCF74371E6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5737A-28AF-47A5-A0E0-050E26F40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830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826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350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25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2107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340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861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0AC6E-D07B-4E71-A376-18B436D76D42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B9972-5CF3-4B31-9038-A4A5D6043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559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0AC6E-D07B-4E71-A376-18B436D76D42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B9972-5CF3-4B31-9038-A4A5D6043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70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0AC6E-D07B-4E71-A376-18B436D76D42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B9972-5CF3-4B31-9038-A4A5D6043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4241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微信2742986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8623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0AC6E-D07B-4E71-A376-18B436D76D42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B9972-5CF3-4B31-9038-A4A5D6043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49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0AC6E-D07B-4E71-A376-18B436D76D42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B9972-5CF3-4B31-9038-A4A5D6043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828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0AC6E-D07B-4E71-A376-18B436D76D42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B9972-5CF3-4B31-9038-A4A5D6043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825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0AC6E-D07B-4E71-A376-18B436D76D42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B9972-5CF3-4B31-9038-A4A5D6043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98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0AC6E-D07B-4E71-A376-18B436D76D42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B9972-5CF3-4B31-9038-A4A5D6043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473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0AC6E-D07B-4E71-A376-18B436D76D42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B9972-5CF3-4B31-9038-A4A5D6043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363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0AC6E-D07B-4E71-A376-18B436D76D42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B9972-5CF3-4B31-9038-A4A5D6043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22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0AC6E-D07B-4E71-A376-18B436D76D42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B9972-5CF3-4B31-9038-A4A5D6043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234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0AC6E-D07B-4E71-A376-18B436D76D42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FB9972-5CF3-4B31-9038-A4A5D6043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373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audio" Target="../media/audio1.wav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audio" Target="../media/audio1.wav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audio" Target="../media/audio4.wav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audio" Target="../media/audio4.wav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audio" Target="../media/audio4.wav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4.png"/><Relationship Id="rId5" Type="http://schemas.openxmlformats.org/officeDocument/2006/relationships/audio" Target="../media/audio1.wav"/><Relationship Id="rId4" Type="http://schemas.openxmlformats.org/officeDocument/2006/relationships/audio" Target="../media/audio4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24.png"/><Relationship Id="rId5" Type="http://schemas.openxmlformats.org/officeDocument/2006/relationships/audio" Target="../media/audio1.wav"/><Relationship Id="rId4" Type="http://schemas.openxmlformats.org/officeDocument/2006/relationships/audio" Target="../media/audio4.wav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24.png"/><Relationship Id="rId5" Type="http://schemas.openxmlformats.org/officeDocument/2006/relationships/audio" Target="../media/audio1.wav"/><Relationship Id="rId4" Type="http://schemas.openxmlformats.org/officeDocument/2006/relationships/audio" Target="../media/audio4.wav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4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audio" Target="../media/audio1.wav"/><Relationship Id="rId5" Type="http://schemas.openxmlformats.org/officeDocument/2006/relationships/audio" Target="../media/audio4.wav"/><Relationship Id="rId4" Type="http://schemas.openxmlformats.org/officeDocument/2006/relationships/notesSlide" Target="../notesSlides/notesSlide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audio" Target="../media/audio1.wav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wav"/><Relationship Id="rId7" Type="http://schemas.openxmlformats.org/officeDocument/2006/relationships/image" Target="../media/image34.png"/><Relationship Id="rId2" Type="http://schemas.microsoft.com/office/2007/relationships/media" Target="../media/media1.wav"/><Relationship Id="rId1" Type="http://schemas.openxmlformats.org/officeDocument/2006/relationships/tags" Target="../tags/tag20.xml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audio" Target="../media/audio1.wav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6" Type="http://schemas.openxmlformats.org/officeDocument/2006/relationships/image" Target="../media/image35.png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av"/><Relationship Id="rId7" Type="http://schemas.openxmlformats.org/officeDocument/2006/relationships/image" Target="../media/image34.png"/><Relationship Id="rId2" Type="http://schemas.microsoft.com/office/2007/relationships/media" Target="../media/media2.wav"/><Relationship Id="rId1" Type="http://schemas.openxmlformats.org/officeDocument/2006/relationships/tags" Target="../tags/tag22.xml"/><Relationship Id="rId6" Type="http://schemas.openxmlformats.org/officeDocument/2006/relationships/image" Target="../media/image36.jpe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6" Type="http://schemas.openxmlformats.org/officeDocument/2006/relationships/image" Target="../media/image35.png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av"/><Relationship Id="rId7" Type="http://schemas.openxmlformats.org/officeDocument/2006/relationships/image" Target="../media/image3.png"/><Relationship Id="rId2" Type="http://schemas.microsoft.com/office/2007/relationships/media" Target="../media/media3.wav"/><Relationship Id="rId1" Type="http://schemas.openxmlformats.org/officeDocument/2006/relationships/tags" Target="../tags/tag24.xml"/><Relationship Id="rId6" Type="http://schemas.openxmlformats.org/officeDocument/2006/relationships/image" Target="../media/image34.png"/><Relationship Id="rId5" Type="http://schemas.openxmlformats.org/officeDocument/2006/relationships/image" Target="../media/image38.png"/><Relationship Id="rId4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Relationship Id="rId6" Type="http://schemas.openxmlformats.org/officeDocument/2006/relationships/image" Target="../media/image35.png"/><Relationship Id="rId5" Type="http://schemas.openxmlformats.org/officeDocument/2006/relationships/image" Target="../media/image38.png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av"/><Relationship Id="rId7" Type="http://schemas.openxmlformats.org/officeDocument/2006/relationships/image" Target="../media/image34.png"/><Relationship Id="rId2" Type="http://schemas.microsoft.com/office/2007/relationships/media" Target="../media/media4.wav"/><Relationship Id="rId1" Type="http://schemas.openxmlformats.org/officeDocument/2006/relationships/tags" Target="../tags/tag26.xml"/><Relationship Id="rId6" Type="http://schemas.openxmlformats.org/officeDocument/2006/relationships/image" Target="../media/image39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Relationship Id="rId6" Type="http://schemas.openxmlformats.org/officeDocument/2006/relationships/image" Target="../media/image35.png"/><Relationship Id="rId5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1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40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audio" Target="../media/audio1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367757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</a:p>
        </p:txBody>
      </p:sp>
      <p:grpSp>
        <p:nvGrpSpPr>
          <p:cNvPr id="2" name="组合 45"/>
          <p:cNvGrpSpPr/>
          <p:nvPr/>
        </p:nvGrpSpPr>
        <p:grpSpPr>
          <a:xfrm>
            <a:off x="870791" y="2202348"/>
            <a:ext cx="6681446" cy="2397056"/>
            <a:chOff x="869951" y="2688123"/>
            <a:chExt cx="10718312" cy="2397056"/>
          </a:xfrm>
        </p:grpSpPr>
        <p:cxnSp>
          <p:nvCxnSpPr>
            <p:cNvPr id="104" name="直接连接符 103"/>
            <p:cNvCxnSpPr/>
            <p:nvPr/>
          </p:nvCxnSpPr>
          <p:spPr>
            <a:xfrm>
              <a:off x="869951" y="2688123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>
              <a:off x="869951" y="3886651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>
              <a:off x="869951" y="5085179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2" name="直接连接符 111"/>
          <p:cNvCxnSpPr/>
          <p:nvPr/>
        </p:nvCxnSpPr>
        <p:spPr>
          <a:xfrm>
            <a:off x="3469391" y="1496869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52"/>
          <p:cNvGrpSpPr/>
          <p:nvPr/>
        </p:nvGrpSpPr>
        <p:grpSpPr>
          <a:xfrm>
            <a:off x="745922" y="1726408"/>
            <a:ext cx="10777862" cy="521970"/>
            <a:chOff x="745067" y="2212182"/>
            <a:chExt cx="10779265" cy="521970"/>
          </a:xfrm>
        </p:grpSpPr>
        <p:sp>
          <p:nvSpPr>
            <p:cNvPr id="18" name="文本框 17"/>
            <p:cNvSpPr txBox="1"/>
            <p:nvPr/>
          </p:nvSpPr>
          <p:spPr>
            <a:xfrm>
              <a:off x="745067" y="2212182"/>
              <a:ext cx="1608029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重点词语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3297471" y="2212182"/>
              <a:ext cx="8226861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学生能够熟练掌握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“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告诉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等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找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事情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贵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”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的词义和用法</a:t>
              </a:r>
            </a:p>
          </p:txBody>
        </p:sp>
      </p:grpSp>
      <p:grpSp>
        <p:nvGrpSpPr>
          <p:cNvPr id="4" name="组合 51"/>
          <p:cNvGrpSpPr/>
          <p:nvPr/>
        </p:nvGrpSpPr>
        <p:grpSpPr>
          <a:xfrm>
            <a:off x="745924" y="2359579"/>
            <a:ext cx="9525635" cy="725272"/>
            <a:chOff x="745067" y="2855231"/>
            <a:chExt cx="9526877" cy="725272"/>
          </a:xfrm>
        </p:grpSpPr>
        <p:sp>
          <p:nvSpPr>
            <p:cNvPr id="19" name="文本框 18"/>
            <p:cNvSpPr txBox="1"/>
            <p:nvPr/>
          </p:nvSpPr>
          <p:spPr>
            <a:xfrm>
              <a:off x="745067" y="3058533"/>
              <a:ext cx="1251748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语言点</a:t>
              </a: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3166638" y="2855231"/>
              <a:ext cx="7105306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lang="en-US" altLang="zh-CN" dirty="0">
                  <a:solidFill>
                    <a:prstClr val="white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）疑问句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“</a:t>
              </a:r>
              <a:r>
                <a:rPr lang="en-US" altLang="zh-CN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……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，好吗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”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：询问别人的意见和看法</a:t>
              </a: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6092190" y="2880360"/>
            <a:ext cx="14522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兼语句</a:t>
            </a:r>
          </a:p>
        </p:txBody>
      </p:sp>
      <p:grpSp>
        <p:nvGrpSpPr>
          <p:cNvPr id="6" name="组合 49"/>
          <p:cNvGrpSpPr/>
          <p:nvPr/>
        </p:nvGrpSpPr>
        <p:grpSpPr>
          <a:xfrm>
            <a:off x="745923" y="3654216"/>
            <a:ext cx="7759723" cy="716519"/>
            <a:chOff x="745067" y="4169623"/>
            <a:chExt cx="7760735" cy="716519"/>
          </a:xfrm>
        </p:grpSpPr>
        <p:sp>
          <p:nvSpPr>
            <p:cNvPr id="21" name="文本框 20"/>
            <p:cNvSpPr txBox="1"/>
            <p:nvPr/>
          </p:nvSpPr>
          <p:spPr>
            <a:xfrm>
              <a:off x="745067" y="4364172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语音</a:t>
              </a: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166661" y="4169623"/>
              <a:ext cx="5339141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）学生能够</a:t>
              </a:r>
              <a:r>
                <a:rPr kumimoji="0" 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掌握陈述句的句调，并能正确朗读。</a:t>
              </a:r>
            </a:p>
          </p:txBody>
        </p:sp>
      </p:grpSp>
      <p:grpSp>
        <p:nvGrpSpPr>
          <p:cNvPr id="10" name="组合 47"/>
          <p:cNvGrpSpPr/>
          <p:nvPr/>
        </p:nvGrpSpPr>
        <p:grpSpPr>
          <a:xfrm>
            <a:off x="745923" y="4859909"/>
            <a:ext cx="7276599" cy="725272"/>
            <a:chOff x="745067" y="5395071"/>
            <a:chExt cx="7277548" cy="725272"/>
          </a:xfrm>
        </p:grpSpPr>
        <p:sp>
          <p:nvSpPr>
            <p:cNvPr id="23" name="文本框 22"/>
            <p:cNvSpPr txBox="1"/>
            <p:nvPr/>
          </p:nvSpPr>
          <p:spPr>
            <a:xfrm>
              <a:off x="745067" y="5598373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汉字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712695" y="5395071"/>
              <a:ext cx="309920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3166660" y="5395071"/>
              <a:ext cx="2595583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）熟练认读本课生词</a:t>
              </a:r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3167201" y="5372117"/>
            <a:ext cx="46526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）了解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又字旁、巾字底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所表示的意思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3395611" y="871523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grpSp>
        <p:nvGrpSpPr>
          <p:cNvPr id="13" name="组合 83"/>
          <p:cNvGrpSpPr/>
          <p:nvPr/>
        </p:nvGrpSpPr>
        <p:grpSpPr>
          <a:xfrm>
            <a:off x="7544336" y="2202348"/>
            <a:ext cx="4043371" cy="2397056"/>
            <a:chOff x="869951" y="2688123"/>
            <a:chExt cx="10718312" cy="2397056"/>
          </a:xfrm>
        </p:grpSpPr>
        <p:cxnSp>
          <p:nvCxnSpPr>
            <p:cNvPr id="85" name="直接连接符 84"/>
            <p:cNvCxnSpPr/>
            <p:nvPr/>
          </p:nvCxnSpPr>
          <p:spPr>
            <a:xfrm>
              <a:off x="869951" y="2688123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>
              <a:off x="869951" y="3886651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869951" y="5085179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7552055" y="578802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805180" y="5797550"/>
            <a:ext cx="6746875" cy="41275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47"/>
          <p:cNvGrpSpPr/>
          <p:nvPr/>
        </p:nvGrpSpPr>
        <p:grpSpPr>
          <a:xfrm>
            <a:off x="750368" y="5953379"/>
            <a:ext cx="7302523" cy="725272"/>
            <a:chOff x="745067" y="5395071"/>
            <a:chExt cx="7303475" cy="725272"/>
          </a:xfrm>
        </p:grpSpPr>
        <p:sp>
          <p:nvSpPr>
            <p:cNvPr id="25" name="文本框 24"/>
            <p:cNvSpPr txBox="1"/>
            <p:nvPr/>
          </p:nvSpPr>
          <p:spPr>
            <a:xfrm>
              <a:off x="745067" y="5598373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功能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12695" y="5395071"/>
              <a:ext cx="309920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166660" y="5395071"/>
              <a:ext cx="4881882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）询问别人的意见和看法（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……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，好吗？）</a:t>
              </a: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3171645" y="6408674"/>
            <a:ext cx="53384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表达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让某人做某事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等使令意义（兼语句）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167380" y="2880360"/>
            <a:ext cx="19094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）副词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再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”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8401685" y="5949950"/>
            <a:ext cx="3776345" cy="645160"/>
          </a:xfrm>
          <a:prstGeom prst="rect">
            <a:avLst/>
          </a:prstGeom>
          <a:noFill/>
        </p:spPr>
        <p:txBody>
          <a:bodyPr wrap="square" anchor="t" anchorCtr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（2）表达尝试、轻缓和舒缓的语气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     </a:t>
            </a:r>
            <a:b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</a:b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 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(动词重叠）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559800" y="2880360"/>
            <a:ext cx="19094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4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）动词的重叠</a:t>
            </a:r>
          </a:p>
        </p:txBody>
      </p:sp>
    </p:spTree>
    <p:extLst>
      <p:ext uri="{BB962C8B-B14F-4D97-AF65-F5344CB8AC3E}">
        <p14:creationId xmlns:p14="http://schemas.microsoft.com/office/powerpoint/2010/main" val="758651190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!!1"/>
          <p:cNvSpPr/>
          <p:nvPr/>
        </p:nvSpPr>
        <p:spPr>
          <a:xfrm>
            <a:off x="10045035" y="3741253"/>
            <a:ext cx="2746646" cy="1544988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!!2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3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4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5"/>
          <p:cNvSpPr/>
          <p:nvPr/>
        </p:nvSpPr>
        <p:spPr>
          <a:xfrm>
            <a:off x="-600412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!!6"/>
          <p:cNvSpPr/>
          <p:nvPr/>
        </p:nvSpPr>
        <p:spPr>
          <a:xfrm>
            <a:off x="-1985342" y="3898751"/>
            <a:ext cx="2187176" cy="1230286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!!8"/>
          <p:cNvSpPr/>
          <p:nvPr/>
        </p:nvSpPr>
        <p:spPr>
          <a:xfrm>
            <a:off x="11965555" y="3854450"/>
            <a:ext cx="2405128" cy="1352884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任意多边形: 形状 19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8" name="图片 7" descr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sp>
        <p:nvSpPr>
          <p:cNvPr id="32" name="圆角矩形 31"/>
          <p:cNvSpPr/>
          <p:nvPr/>
        </p:nvSpPr>
        <p:spPr>
          <a:xfrm>
            <a:off x="312420" y="184213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2264410" y="184213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4204970" y="1841500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/>
        </p:nvSpPr>
        <p:spPr>
          <a:xfrm>
            <a:off x="7987030" y="181165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0" name="小钩"/>
          <p:cNvGrpSpPr/>
          <p:nvPr/>
        </p:nvGrpSpPr>
        <p:grpSpPr>
          <a:xfrm>
            <a:off x="5292090" y="240347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文本框 23"/>
          <p:cNvSpPr txBox="1"/>
          <p:nvPr/>
        </p:nvSpPr>
        <p:spPr>
          <a:xfrm>
            <a:off x="116129" y="1913017"/>
            <a:ext cx="1947621" cy="82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0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fú wù yuán</a:t>
            </a: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</a:t>
            </a:r>
            <a:endParaRPr lang="en-US" sz="20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lvl="0" algn="ctr">
              <a:buClrTx/>
              <a:buSzTx/>
              <a:buFontTx/>
              <a:defRPr/>
            </a:pPr>
            <a:r>
              <a:rPr lang="zh-CN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服务员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2019138" y="1913017"/>
            <a:ext cx="2029255" cy="82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děng </a:t>
            </a:r>
          </a:p>
          <a:p>
            <a:pPr lvl="0" algn="ctr">
              <a:buClrTx/>
              <a:buSzTx/>
              <a:buFontTx/>
              <a:defRPr/>
            </a:pPr>
            <a:r>
              <a:rPr lang="zh-CN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59698" y="1912382"/>
            <a:ext cx="2029255" cy="82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yùn dòng  </a:t>
            </a:r>
          </a:p>
          <a:p>
            <a:pPr lvl="0" algn="ctr">
              <a:buClrTx/>
              <a:buSzTx/>
              <a:buFontTx/>
              <a:defRPr/>
            </a:pPr>
            <a:r>
              <a:rPr lang="zh-CN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运动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834979" y="1882537"/>
            <a:ext cx="1862301" cy="82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bái</a:t>
            </a:r>
            <a:endParaRPr lang="en-US" sz="20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lvl="0" algn="ctr">
              <a:buClrTx/>
              <a:buSzTx/>
              <a:buFontTx/>
              <a:defRPr/>
            </a:pPr>
            <a:r>
              <a:rPr lang="zh-CN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白</a:t>
            </a:r>
          </a:p>
        </p:txBody>
      </p:sp>
    </p:spTree>
    <p:extLst>
      <p:ext uri="{BB962C8B-B14F-4D97-AF65-F5344CB8AC3E}">
        <p14:creationId xmlns:p14="http://schemas.microsoft.com/office/powerpoint/2010/main" val="255481909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!!1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2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3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4"/>
          <p:cNvSpPr/>
          <p:nvPr/>
        </p:nvSpPr>
        <p:spPr>
          <a:xfrm>
            <a:off x="-624816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!!5"/>
          <p:cNvSpPr/>
          <p:nvPr/>
        </p:nvSpPr>
        <p:spPr>
          <a:xfrm>
            <a:off x="-2025833" y="3873438"/>
            <a:ext cx="2167578" cy="1219262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!!8"/>
          <p:cNvSpPr/>
          <p:nvPr/>
        </p:nvSpPr>
        <p:spPr>
          <a:xfrm>
            <a:off x="10038158" y="3749020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!!9"/>
          <p:cNvSpPr/>
          <p:nvPr/>
        </p:nvSpPr>
        <p:spPr>
          <a:xfrm>
            <a:off x="11990898" y="3873438"/>
            <a:ext cx="2250350" cy="1265822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sp>
        <p:nvSpPr>
          <p:cNvPr id="32" name="圆角矩形 31"/>
          <p:cNvSpPr/>
          <p:nvPr/>
        </p:nvSpPr>
        <p:spPr>
          <a:xfrm>
            <a:off x="312420" y="184213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2264410" y="184213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/>
        </p:nvSpPr>
        <p:spPr>
          <a:xfrm>
            <a:off x="7987030" y="181165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0" name="小钩"/>
          <p:cNvGrpSpPr/>
          <p:nvPr/>
        </p:nvGrpSpPr>
        <p:grpSpPr>
          <a:xfrm>
            <a:off x="1414780" y="239712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文本框 2"/>
          <p:cNvSpPr txBox="1"/>
          <p:nvPr/>
        </p:nvSpPr>
        <p:spPr>
          <a:xfrm>
            <a:off x="116129" y="1913017"/>
            <a:ext cx="1947621" cy="82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0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fú wù yuán</a:t>
            </a: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</a:t>
            </a:r>
            <a:endParaRPr lang="en-US" sz="20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lvl="0" algn="ctr">
              <a:buClrTx/>
              <a:buSzTx/>
              <a:buFontTx/>
              <a:defRPr/>
            </a:pPr>
            <a:r>
              <a:rPr lang="zh-CN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服务员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019138" y="1913017"/>
            <a:ext cx="2029255" cy="82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děng </a:t>
            </a:r>
          </a:p>
          <a:p>
            <a:pPr lvl="0" algn="ctr">
              <a:buClrTx/>
              <a:buSzTx/>
              <a:buFontTx/>
              <a:defRPr/>
            </a:pPr>
            <a:r>
              <a:rPr lang="zh-CN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等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834979" y="1882537"/>
            <a:ext cx="1862301" cy="82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bái</a:t>
            </a:r>
            <a:endParaRPr lang="en-US" sz="20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lvl="0" algn="ctr">
              <a:buClrTx/>
              <a:buSzTx/>
              <a:buFontTx/>
              <a:defRPr/>
            </a:pPr>
            <a:r>
              <a:rPr lang="zh-CN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白</a:t>
            </a:r>
          </a:p>
        </p:txBody>
      </p:sp>
    </p:spTree>
    <p:extLst>
      <p:ext uri="{BB962C8B-B14F-4D97-AF65-F5344CB8AC3E}">
        <p14:creationId xmlns:p14="http://schemas.microsoft.com/office/powerpoint/2010/main" val="80119114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1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2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3"/>
          <p:cNvSpPr/>
          <p:nvPr/>
        </p:nvSpPr>
        <p:spPr>
          <a:xfrm>
            <a:off x="-624816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!!4"/>
          <p:cNvSpPr/>
          <p:nvPr/>
        </p:nvSpPr>
        <p:spPr>
          <a:xfrm>
            <a:off x="-2025833" y="3873438"/>
            <a:ext cx="2167578" cy="1219262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!!5"/>
          <p:cNvSpPr/>
          <p:nvPr/>
        </p:nvSpPr>
        <p:spPr>
          <a:xfrm>
            <a:off x="-3589511" y="3873438"/>
            <a:ext cx="2167578" cy="1219262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!!8"/>
          <p:cNvSpPr/>
          <p:nvPr/>
        </p:nvSpPr>
        <p:spPr>
          <a:xfrm>
            <a:off x="7668823" y="3571262"/>
            <a:ext cx="3351582" cy="1885264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!!9"/>
          <p:cNvSpPr/>
          <p:nvPr/>
        </p:nvSpPr>
        <p:spPr>
          <a:xfrm>
            <a:off x="10068330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3" name="图片 12" descr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5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2264410" y="184213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/>
        </p:nvSpPr>
        <p:spPr>
          <a:xfrm>
            <a:off x="7987030" y="181165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0" name="小钩"/>
          <p:cNvGrpSpPr/>
          <p:nvPr/>
        </p:nvGrpSpPr>
        <p:grpSpPr>
          <a:xfrm>
            <a:off x="3420110" y="2350770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文本框 2"/>
          <p:cNvSpPr txBox="1"/>
          <p:nvPr/>
        </p:nvSpPr>
        <p:spPr>
          <a:xfrm>
            <a:off x="7834979" y="1882537"/>
            <a:ext cx="1862301" cy="82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bái</a:t>
            </a:r>
            <a:endParaRPr lang="en-US" sz="20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lvl="0" algn="ctr">
              <a:buClrTx/>
              <a:buSzTx/>
              <a:buFontTx/>
              <a:defRPr/>
            </a:pPr>
            <a:r>
              <a:rPr lang="zh-CN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白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019138" y="1913017"/>
            <a:ext cx="2029255" cy="82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děng </a:t>
            </a:r>
          </a:p>
          <a:p>
            <a:pPr lvl="0" algn="ctr">
              <a:buClrTx/>
              <a:buSzTx/>
              <a:buFontTx/>
              <a:defRPr/>
            </a:pPr>
            <a:r>
              <a:rPr lang="zh-CN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等</a:t>
            </a:r>
          </a:p>
        </p:txBody>
      </p:sp>
    </p:spTree>
    <p:extLst>
      <p:ext uri="{BB962C8B-B14F-4D97-AF65-F5344CB8AC3E}">
        <p14:creationId xmlns:p14="http://schemas.microsoft.com/office/powerpoint/2010/main" val="374979377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8"/>
          <p:cNvSpPr/>
          <p:nvPr/>
        </p:nvSpPr>
        <p:spPr>
          <a:xfrm>
            <a:off x="4091940" y="3394710"/>
            <a:ext cx="4007485" cy="2254250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1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2"/>
          <p:cNvSpPr/>
          <p:nvPr/>
        </p:nvSpPr>
        <p:spPr>
          <a:xfrm>
            <a:off x="-624816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!!3"/>
          <p:cNvSpPr/>
          <p:nvPr/>
        </p:nvSpPr>
        <p:spPr>
          <a:xfrm>
            <a:off x="-2025833" y="3873438"/>
            <a:ext cx="2167578" cy="1219262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!!9"/>
          <p:cNvSpPr/>
          <p:nvPr/>
        </p:nvSpPr>
        <p:spPr>
          <a:xfrm>
            <a:off x="7668823" y="3571262"/>
            <a:ext cx="3351582" cy="1885264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!!10"/>
          <p:cNvSpPr/>
          <p:nvPr/>
        </p:nvSpPr>
        <p:spPr>
          <a:xfrm>
            <a:off x="10069600" y="374125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4" name="!!11"/>
          <p:cNvSpPr/>
          <p:nvPr/>
        </p:nvSpPr>
        <p:spPr>
          <a:xfrm>
            <a:off x="11990898" y="3873438"/>
            <a:ext cx="2250350" cy="1265822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 descr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5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sp>
        <p:nvSpPr>
          <p:cNvPr id="41" name="圆角矩形 40"/>
          <p:cNvSpPr/>
          <p:nvPr/>
        </p:nvSpPr>
        <p:spPr>
          <a:xfrm>
            <a:off x="7987030" y="181165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0" name="小钩"/>
          <p:cNvGrpSpPr/>
          <p:nvPr/>
        </p:nvGrpSpPr>
        <p:grpSpPr>
          <a:xfrm>
            <a:off x="9133840" y="234505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文本框 1"/>
          <p:cNvSpPr txBox="1"/>
          <p:nvPr/>
        </p:nvSpPr>
        <p:spPr>
          <a:xfrm>
            <a:off x="7834979" y="1882537"/>
            <a:ext cx="1862301" cy="82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bái</a:t>
            </a:r>
            <a:endParaRPr lang="en-US" sz="20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lvl="0" algn="ctr">
              <a:buClrTx/>
              <a:buSzTx/>
              <a:buFontTx/>
              <a:defRPr/>
            </a:pPr>
            <a:r>
              <a:rPr lang="zh-CN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白</a:t>
            </a:r>
          </a:p>
        </p:txBody>
      </p:sp>
    </p:spTree>
    <p:extLst>
      <p:ext uri="{BB962C8B-B14F-4D97-AF65-F5344CB8AC3E}">
        <p14:creationId xmlns:p14="http://schemas.microsoft.com/office/powerpoint/2010/main" val="31261063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D:\Desktop\兼职课件图片\37ca9ecb7cfad259e00929c9e8d9085.jpg37ca9ecb7cfad259e00929c9e8d9085"/>
          <p:cNvPicPr>
            <a:picLocks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45381" y="2260677"/>
            <a:ext cx="2808000" cy="232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058032" y="1839293"/>
            <a:ext cx="120015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再</a:t>
            </a: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278377" y="1153493"/>
            <a:ext cx="91376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zài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682750" y="2954655"/>
            <a:ext cx="3556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adv.  again,once more</a:t>
            </a:r>
          </a:p>
        </p:txBody>
      </p:sp>
    </p:spTree>
    <p:extLst>
      <p:ext uri="{BB962C8B-B14F-4D97-AF65-F5344CB8AC3E}">
        <p14:creationId xmlns:p14="http://schemas.microsoft.com/office/powerpoint/2010/main" val="901259009"/>
      </p:ext>
    </p:extLst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-99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D:\Desktop\兼职课件图片\QON4IOTK}_%)G66J%T{86Y6.pngQON4IOTK}_%)G66J%T{86Y6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46321" y="2412683"/>
            <a:ext cx="2818765" cy="257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058032" y="1839293"/>
            <a:ext cx="120015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让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984372" y="1157303"/>
            <a:ext cx="173799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5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ràng</a:t>
            </a:r>
          </a:p>
          <a:p>
            <a:pPr algn="l"/>
            <a:endParaRPr lang="en-US" altLang="zh-CN" sz="5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3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058032" y="2964513"/>
            <a:ext cx="217868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 to let, to allow</a:t>
            </a:r>
          </a:p>
        </p:txBody>
      </p:sp>
    </p:spTree>
    <p:extLst>
      <p:ext uri="{BB962C8B-B14F-4D97-AF65-F5344CB8AC3E}">
        <p14:creationId xmlns:p14="http://schemas.microsoft.com/office/powerpoint/2010/main" val="2507351681"/>
      </p:ext>
    </p:extLst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9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0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pic>
        <p:nvPicPr>
          <p:cNvPr id="12" name="图片 11" descr="D:\Desktop\兼职课件图片\告诉.png告诉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173220" y="1890713"/>
            <a:ext cx="4226560" cy="307784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856105" y="1811020"/>
            <a:ext cx="22783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告诉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868805" y="1265555"/>
            <a:ext cx="47796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gào sù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968497" y="2732738"/>
            <a:ext cx="11271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 to tell</a:t>
            </a:r>
          </a:p>
        </p:txBody>
      </p:sp>
    </p:spTree>
    <p:extLst>
      <p:ext uri="{BB962C8B-B14F-4D97-AF65-F5344CB8AC3E}">
        <p14:creationId xmlns:p14="http://schemas.microsoft.com/office/powerpoint/2010/main" val="2466159307"/>
      </p:ext>
    </p:extLst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9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0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pic>
        <p:nvPicPr>
          <p:cNvPr id="12" name="图片 11" descr="D:\Desktop\兼职课件图片\UQ]E]8CCREND073}LE53EB0.pngUQ]E]8CCREND073}LE53EB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243830" y="2235835"/>
            <a:ext cx="2884170" cy="238696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856105" y="1811020"/>
            <a:ext cx="22783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等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868805" y="1265555"/>
            <a:ext cx="25495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宋体" panose="02010600030101010101" pitchFamily="2" charset="-122"/>
              </a:rPr>
              <a:t>děng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005962" y="2669238"/>
            <a:ext cx="25038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  to wait, to await</a:t>
            </a:r>
          </a:p>
        </p:txBody>
      </p:sp>
    </p:spTree>
    <p:extLst>
      <p:ext uri="{BB962C8B-B14F-4D97-AF65-F5344CB8AC3E}">
        <p14:creationId xmlns:p14="http://schemas.microsoft.com/office/powerpoint/2010/main" val="901417926"/>
      </p:ext>
    </p:extLst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9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0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856105" y="1811020"/>
            <a:ext cx="22783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找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868805" y="1265555"/>
            <a:ext cx="25495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宋体" panose="02010600030101010101" pitchFamily="2" charset="-122"/>
              </a:rPr>
              <a:t>zhǎo</a:t>
            </a:r>
          </a:p>
        </p:txBody>
      </p:sp>
      <p:pic>
        <p:nvPicPr>
          <p:cNvPr id="3" name="图片 2" descr="D:\Desktop\兼职课件图片\找.png找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644390" y="1983740"/>
            <a:ext cx="2903220" cy="289052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058032" y="2964513"/>
            <a:ext cx="17348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  to look for</a:t>
            </a:r>
          </a:p>
        </p:txBody>
      </p:sp>
    </p:spTree>
    <p:extLst>
      <p:ext uri="{BB962C8B-B14F-4D97-AF65-F5344CB8AC3E}">
        <p14:creationId xmlns:p14="http://schemas.microsoft.com/office/powerpoint/2010/main" val="3041228065"/>
      </p:ext>
    </p:extLst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4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9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0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856105" y="1811020"/>
            <a:ext cx="22783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事情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868805" y="1265555"/>
            <a:ext cx="25495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宋体" panose="02010600030101010101" pitchFamily="2" charset="-122"/>
              </a:rPr>
              <a:t>shì qíng</a:t>
            </a:r>
          </a:p>
        </p:txBody>
      </p:sp>
      <p:pic>
        <p:nvPicPr>
          <p:cNvPr id="3" name="图片 2" descr="D:\Desktop\兼职课件图片\事情.png事情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585335" y="1983740"/>
            <a:ext cx="3515360" cy="289052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953892" y="2732738"/>
            <a:ext cx="218313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  thing, matter,</a:t>
            </a:r>
          </a:p>
          <a:p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     affair</a:t>
            </a:r>
          </a:p>
        </p:txBody>
      </p:sp>
    </p:spTree>
    <p:extLst>
      <p:ext uri="{BB962C8B-B14F-4D97-AF65-F5344CB8AC3E}">
        <p14:creationId xmlns:p14="http://schemas.microsoft.com/office/powerpoint/2010/main" val="3030809923"/>
      </p:ext>
    </p:extLst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4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207793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2</a:t>
                  </a: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207793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207793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8</a:t>
                  </a: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7340194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9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0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862455" y="1811020"/>
            <a:ext cx="22783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服务员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868805" y="1265555"/>
            <a:ext cx="30994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宋体" panose="02010600030101010101" pitchFamily="2" charset="-122"/>
              </a:rPr>
              <a:t>fú wù yuán</a:t>
            </a:r>
          </a:p>
        </p:txBody>
      </p:sp>
      <p:pic>
        <p:nvPicPr>
          <p:cNvPr id="3" name="图片 2" descr="D:\Desktop\兼职课件图片\服务员.png服务员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331460" y="1910715"/>
            <a:ext cx="2162175" cy="245681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985007" y="2732738"/>
            <a:ext cx="250253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  waiter/waitress, </a:t>
            </a:r>
            <a:b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</a:br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      attendant</a:t>
            </a:r>
          </a:p>
        </p:txBody>
      </p:sp>
    </p:spTree>
    <p:extLst>
      <p:ext uri="{BB962C8B-B14F-4D97-AF65-F5344CB8AC3E}">
        <p14:creationId xmlns:p14="http://schemas.microsoft.com/office/powerpoint/2010/main" val="1261808287"/>
      </p:ext>
    </p:extLst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4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9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0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862455" y="1811020"/>
            <a:ext cx="22783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白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868805" y="1265555"/>
            <a:ext cx="25495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宋体" panose="02010600030101010101" pitchFamily="2" charset="-122"/>
              </a:rPr>
              <a:t>bái</a:t>
            </a:r>
          </a:p>
        </p:txBody>
      </p:sp>
      <p:pic>
        <p:nvPicPr>
          <p:cNvPr id="7" name="图片 6" descr="D:\Desktop\兼职课件图片\白.png白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648200" y="1983423"/>
            <a:ext cx="3082290" cy="288988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868802" y="2732738"/>
            <a:ext cx="144716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adj.  white</a:t>
            </a:r>
          </a:p>
        </p:txBody>
      </p:sp>
    </p:spTree>
    <p:extLst>
      <p:ext uri="{BB962C8B-B14F-4D97-AF65-F5344CB8AC3E}">
        <p14:creationId xmlns:p14="http://schemas.microsoft.com/office/powerpoint/2010/main" val="2494035102"/>
      </p:ext>
    </p:extLst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4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9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0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862455" y="1811020"/>
            <a:ext cx="22783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黑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868805" y="1265555"/>
            <a:ext cx="25495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宋体" panose="02010600030101010101" pitchFamily="2" charset="-122"/>
              </a:rPr>
              <a:t>hēi</a:t>
            </a:r>
          </a:p>
        </p:txBody>
      </p:sp>
      <p:pic>
        <p:nvPicPr>
          <p:cNvPr id="3" name="图片 2" descr="D:\Desktop\兼职课件图片\黑夜.png黑夜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603115" y="2021840"/>
            <a:ext cx="3304540" cy="251777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918967" y="2767663"/>
            <a:ext cx="14687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adj.  black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8479"/>
      </p:ext>
    </p:extLst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4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9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0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862455" y="1811020"/>
            <a:ext cx="22783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贵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868805" y="1265555"/>
            <a:ext cx="25495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宋体" panose="02010600030101010101" pitchFamily="2" charset="-122"/>
              </a:rPr>
              <a:t>guì</a:t>
            </a:r>
          </a:p>
        </p:txBody>
      </p:sp>
      <p:pic>
        <p:nvPicPr>
          <p:cNvPr id="7" name="图片 6" descr="D:\Desktop\兼职课件图片\885f378f93949d7af4ad9eef3910332.jpg885f378f93949d7af4ad9eef391033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569460" y="2213610"/>
            <a:ext cx="3053715" cy="194754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948177" y="2732738"/>
            <a:ext cx="20148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adj.  expensive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14110"/>
      </p:ext>
    </p:extLst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4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67180" y="138430"/>
            <a:ext cx="2491105" cy="3194050"/>
            <a:chOff x="64" y="2028"/>
            <a:chExt cx="3923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64" y="4252"/>
              <a:ext cx="392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再</a:t>
              </a: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567180" y="874395"/>
            <a:ext cx="2639695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zài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en-US" sz="2800" b="1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2606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14375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488430" y="3632200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找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6442075" y="436816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zhǎo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告诉</a:t>
              </a: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395335" y="901065"/>
            <a:ext cx="21437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gào sù</a:t>
            </a:r>
            <a:endParaRPr lang="en-US" sz="3200" b="1" dirty="0">
              <a:latin typeface="华文细黑" panose="02010600040101010101" pitchFamily="2" charset="-122"/>
              <a:ea typeface="华文细黑" panose="0201060004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让</a:t>
              </a: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779645" y="863600"/>
            <a:ext cx="2679700" cy="1076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ràng</a:t>
            </a:r>
          </a:p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endParaRPr lang="en-US" sz="3200" b="1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38074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等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230880" y="4364355"/>
            <a:ext cx="25120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děng</a:t>
            </a:r>
            <a:endParaRPr lang="en-US" altLang="zh-CN" sz="3200" b="1" dirty="0">
              <a:latin typeface="华文细黑" panose="02010600040101010101" pitchFamily="2" charset="-122"/>
              <a:ea typeface="华文细黑" panose="0201060004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58406783"/>
      </p:ext>
    </p:ext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67180" y="138430"/>
            <a:ext cx="2491105" cy="3194050"/>
            <a:chOff x="64" y="2028"/>
            <a:chExt cx="3923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64" y="4252"/>
              <a:ext cx="392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事情</a:t>
              </a: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567180" y="874395"/>
            <a:ext cx="2639695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shì qíng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en-US" sz="2800" b="1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2606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14375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488430" y="3632200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贵</a:t>
              </a: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6442075" y="436816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guì</a:t>
            </a:r>
            <a:endParaRPr lang="en-US" sz="3200" b="1" dirty="0">
              <a:latin typeface="华文细黑" panose="02010600040101010101" pitchFamily="2" charset="-122"/>
              <a:ea typeface="华文细黑" panose="0201060004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白</a:t>
              </a: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395335" y="901065"/>
            <a:ext cx="21437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bái</a:t>
            </a:r>
            <a:endParaRPr lang="en-US" sz="3200" b="1" dirty="0">
              <a:latin typeface="华文细黑" panose="02010600040101010101" pitchFamily="2" charset="-122"/>
              <a:ea typeface="华文细黑" panose="0201060004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986020" y="127635"/>
            <a:ext cx="2338705" cy="3194050"/>
            <a:chOff x="9266" y="2028"/>
            <a:chExt cx="3683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266" y="4252"/>
              <a:ext cx="3683" cy="13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8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服务员</a:t>
              </a: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779645" y="863600"/>
            <a:ext cx="2679700" cy="1076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fú wù yuán</a:t>
            </a:r>
          </a:p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endParaRPr lang="en-US" sz="3200" b="1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38074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黑</a:t>
              </a: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230880" y="4364355"/>
            <a:ext cx="25120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hēi</a:t>
            </a: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95884652"/>
      </p:ext>
    </p:ext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告诉</a:t>
              </a: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告诉我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告诉他们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都告诉老师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89455"/>
            <a:ext cx="938085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老师告诉我们明天有考试。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81325"/>
            <a:ext cx="88506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她告诉我鸡蛋面很好吃。</a:t>
            </a: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等</a:t>
              </a: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894842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等一会儿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等一下儿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等等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022215"/>
            <a:ext cx="709104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请你等一会儿王老师。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6014085"/>
            <a:ext cx="72675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等一会儿，他很快就来。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107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50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找</a:t>
              </a:r>
              <a:endPara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77697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找人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找手机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找时间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89455"/>
            <a:ext cx="938085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请问，你找谁？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81325"/>
            <a:ext cx="88506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我正在找我的手机呢。</a:t>
            </a: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65999" y="4061460"/>
            <a:ext cx="2114701" cy="2759075"/>
            <a:chOff x="3354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354" y="164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事情</a:t>
              </a: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871791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一件事情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很多事情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什么事情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022215"/>
            <a:ext cx="709104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我想告诉你一件事情。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6014085"/>
            <a:ext cx="72675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你找大卫有什么事情吗？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262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343150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贵</a:t>
              </a:r>
              <a:endPara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179006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179260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179260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1831975"/>
            <a:ext cx="851090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很贵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太贵了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不太贵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贵不贵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475865" y="278193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278447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278447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2823845"/>
            <a:ext cx="938085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这件衣服很贵。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475865" y="377380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377126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377634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3815715"/>
            <a:ext cx="88506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那件红色的衣服不太贵。</a:t>
            </a: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2454275" y="480949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454275" y="4806950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454275" y="4812030"/>
            <a:ext cx="852170" cy="889000"/>
            <a:chOff x="584" y="3246"/>
            <a:chExt cx="1342" cy="1400"/>
          </a:xfrm>
        </p:grpSpPr>
        <p:sp>
          <p:nvSpPr>
            <p:cNvPr id="30" name="椭圆 2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32" name="图片 31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3" name="文本框 7"/>
          <p:cNvSpPr txBox="1"/>
          <p:nvPr/>
        </p:nvSpPr>
        <p:spPr>
          <a:xfrm>
            <a:off x="3219450" y="4851400"/>
            <a:ext cx="88506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这个商店的东西不贵？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453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5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10784840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1078420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524510" y="1692910"/>
            <a:ext cx="987234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……，好吗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？</a:t>
            </a: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疑问句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“……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，好吗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”</a:t>
            </a: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69913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1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The Interrogative Sentence“</a:t>
            </a:r>
            <a:r>
              <a:rPr lang="en-US" altLang="zh-CN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……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，好吗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”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82270" y="2794635"/>
          <a:ext cx="10759440" cy="3804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9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For example</a:t>
                      </a: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3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我们今天上课，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好吗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？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你明天下午来找我，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好吗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？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ClrTx/>
                        <a:buSzTx/>
                        <a:buFontTx/>
                      </a:pP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我们今天吃米饭，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好吗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？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8410885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81474 -0.0018518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700" y="-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背景" hidden="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86400" y="-33020"/>
            <a:ext cx="17678400" cy="6924040"/>
          </a:xfrm>
          <a:prstGeom prst="rect">
            <a:avLst/>
          </a:prstGeom>
        </p:spPr>
      </p:pic>
      <p:grpSp>
        <p:nvGrpSpPr>
          <p:cNvPr id="7" name="组合 图形"/>
          <p:cNvGrpSpPr/>
          <p:nvPr/>
        </p:nvGrpSpPr>
        <p:grpSpPr>
          <a:xfrm>
            <a:off x="4010025" y="2340610"/>
            <a:ext cx="8132445" cy="1990725"/>
            <a:chOff x="5760191" y="2510702"/>
            <a:chExt cx="1266514" cy="1644789"/>
          </a:xfrm>
        </p:grpSpPr>
        <p:sp>
          <p:nvSpPr>
            <p:cNvPr id="67" name="PPT变形记绘画"/>
            <p:cNvSpPr/>
            <p:nvPr/>
          </p:nvSpPr>
          <p:spPr>
            <a:xfrm>
              <a:off x="5760191" y="2510702"/>
              <a:ext cx="1266514" cy="164478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5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69" name="PPT变形记绘画"/>
            <p:cNvSpPr/>
            <p:nvPr/>
          </p:nvSpPr>
          <p:spPr>
            <a:xfrm>
              <a:off x="5779574" y="2594122"/>
              <a:ext cx="1230913" cy="1478999"/>
            </a:xfrm>
            <a:prstGeom prst="rect">
              <a:avLst/>
            </a:prstGeom>
            <a:solidFill>
              <a:srgbClr val="207793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         dì bā kè       Ràng wǒ xiǎng xiang zài gào su nǐ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第八课</a:t>
              </a: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   </a:t>
              </a: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让我想想再告诉你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              Lesson 8               Let me think about it and I’ll tell you later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88900" dist="38100" dir="2700000" algn="tl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sp>
        <p:nvSpPr>
          <p:cNvPr id="71" name="12"/>
          <p:cNvSpPr/>
          <p:nvPr/>
        </p:nvSpPr>
        <p:spPr>
          <a:xfrm flipV="1">
            <a:off x="-22299588" y="-1698403"/>
            <a:ext cx="36035499" cy="13029483"/>
          </a:xfrm>
          <a:custGeom>
            <a:avLst/>
            <a:gdLst>
              <a:gd name="connsiteX0" fmla="*/ 35003111 w 36035499"/>
              <a:gd name="connsiteY0" fmla="*/ 0 h 13029483"/>
              <a:gd name="connsiteX1" fmla="*/ 36035499 w 36035499"/>
              <a:gd name="connsiteY1" fmla="*/ 4955458 h 13029483"/>
              <a:gd name="connsiteX2" fmla="*/ 34088711 w 36035499"/>
              <a:gd name="connsiteY2" fmla="*/ 5073445 h 13029483"/>
              <a:gd name="connsiteX3" fmla="*/ 32790853 w 36035499"/>
              <a:gd name="connsiteY3" fmla="*/ 6076335 h 13029483"/>
              <a:gd name="connsiteX4" fmla="*/ 30755576 w 36035499"/>
              <a:gd name="connsiteY4" fmla="*/ 5928851 h 13029483"/>
              <a:gd name="connsiteX5" fmla="*/ 29310234 w 36035499"/>
              <a:gd name="connsiteY5" fmla="*/ 6843251 h 13029483"/>
              <a:gd name="connsiteX6" fmla="*/ 27864892 w 36035499"/>
              <a:gd name="connsiteY6" fmla="*/ 6548284 h 13029483"/>
              <a:gd name="connsiteX7" fmla="*/ 26390053 w 36035499"/>
              <a:gd name="connsiteY7" fmla="*/ 7462684 h 13029483"/>
              <a:gd name="connsiteX8" fmla="*/ 24679240 w 36035499"/>
              <a:gd name="connsiteY8" fmla="*/ 7197213 h 13029483"/>
              <a:gd name="connsiteX9" fmla="*/ 23174905 w 36035499"/>
              <a:gd name="connsiteY9" fmla="*/ 8052619 h 13029483"/>
              <a:gd name="connsiteX10" fmla="*/ 21139627 w 36035499"/>
              <a:gd name="connsiteY10" fmla="*/ 7905135 h 13029483"/>
              <a:gd name="connsiteX11" fmla="*/ 19900763 w 36035499"/>
              <a:gd name="connsiteY11" fmla="*/ 8790038 h 13029483"/>
              <a:gd name="connsiteX12" fmla="*/ 18582908 w 36035499"/>
              <a:gd name="connsiteY12" fmla="*/ 8863122 h 13029483"/>
              <a:gd name="connsiteX13" fmla="*/ 18544515 w 36035499"/>
              <a:gd name="connsiteY13" fmla="*/ 8791169 h 13029483"/>
              <a:gd name="connsiteX14" fmla="*/ 18058248 w 36035499"/>
              <a:gd name="connsiteY14" fmla="*/ 8770454 h 13029483"/>
              <a:gd name="connsiteX15" fmla="*/ 16636181 w 36035499"/>
              <a:gd name="connsiteY15" fmla="*/ 8910794 h 13029483"/>
              <a:gd name="connsiteX16" fmla="*/ 15338323 w 36035499"/>
              <a:gd name="connsiteY16" fmla="*/ 9913684 h 13029483"/>
              <a:gd name="connsiteX17" fmla="*/ 13303046 w 36035499"/>
              <a:gd name="connsiteY17" fmla="*/ 9766200 h 13029483"/>
              <a:gd name="connsiteX18" fmla="*/ 11857703 w 36035499"/>
              <a:gd name="connsiteY18" fmla="*/ 10680600 h 13029483"/>
              <a:gd name="connsiteX19" fmla="*/ 10412362 w 36035499"/>
              <a:gd name="connsiteY19" fmla="*/ 10385633 h 13029483"/>
              <a:gd name="connsiteX20" fmla="*/ 8937523 w 36035499"/>
              <a:gd name="connsiteY20" fmla="*/ 11300033 h 13029483"/>
              <a:gd name="connsiteX21" fmla="*/ 7226710 w 36035499"/>
              <a:gd name="connsiteY21" fmla="*/ 11034562 h 13029483"/>
              <a:gd name="connsiteX22" fmla="*/ 5722375 w 36035499"/>
              <a:gd name="connsiteY22" fmla="*/ 11889968 h 13029483"/>
              <a:gd name="connsiteX23" fmla="*/ 3687096 w 36035499"/>
              <a:gd name="connsiteY23" fmla="*/ 11742484 h 13029483"/>
              <a:gd name="connsiteX24" fmla="*/ 2448232 w 36035499"/>
              <a:gd name="connsiteY24" fmla="*/ 12627387 h 13029483"/>
              <a:gd name="connsiteX25" fmla="*/ 1091380 w 36035499"/>
              <a:gd name="connsiteY25" fmla="*/ 12627387 h 13029483"/>
              <a:gd name="connsiteX26" fmla="*/ 0 w 36035499"/>
              <a:gd name="connsiteY26" fmla="*/ 7671929 h 13029483"/>
              <a:gd name="connsiteX27" fmla="*/ 17457615 w 36035499"/>
              <a:gd name="connsiteY27" fmla="*/ 3857661 h 13029483"/>
              <a:gd name="connsiteX28" fmla="*/ 17452531 w 36035499"/>
              <a:gd name="connsiteY28" fmla="*/ 3834580 h 13029483"/>
              <a:gd name="connsiteX0-1" fmla="*/ 35003111 w 36035499"/>
              <a:gd name="connsiteY0-2" fmla="*/ 0 h 13029483"/>
              <a:gd name="connsiteX1-3" fmla="*/ 36035499 w 36035499"/>
              <a:gd name="connsiteY1-4" fmla="*/ 4955458 h 13029483"/>
              <a:gd name="connsiteX2-5" fmla="*/ 34088711 w 36035499"/>
              <a:gd name="connsiteY2-6" fmla="*/ 5073445 h 13029483"/>
              <a:gd name="connsiteX3-7" fmla="*/ 32790853 w 36035499"/>
              <a:gd name="connsiteY3-8" fmla="*/ 6076335 h 13029483"/>
              <a:gd name="connsiteX4-9" fmla="*/ 30755576 w 36035499"/>
              <a:gd name="connsiteY4-10" fmla="*/ 5928851 h 13029483"/>
              <a:gd name="connsiteX5-11" fmla="*/ 29310234 w 36035499"/>
              <a:gd name="connsiteY5-12" fmla="*/ 6843251 h 13029483"/>
              <a:gd name="connsiteX6-13" fmla="*/ 27864892 w 36035499"/>
              <a:gd name="connsiteY6-14" fmla="*/ 6548284 h 13029483"/>
              <a:gd name="connsiteX7-15" fmla="*/ 26390053 w 36035499"/>
              <a:gd name="connsiteY7-16" fmla="*/ 7462684 h 13029483"/>
              <a:gd name="connsiteX8-17" fmla="*/ 24679240 w 36035499"/>
              <a:gd name="connsiteY8-18" fmla="*/ 7197213 h 13029483"/>
              <a:gd name="connsiteX9-19" fmla="*/ 23174905 w 36035499"/>
              <a:gd name="connsiteY9-20" fmla="*/ 8052619 h 13029483"/>
              <a:gd name="connsiteX10-21" fmla="*/ 21139627 w 36035499"/>
              <a:gd name="connsiteY10-22" fmla="*/ 7905135 h 13029483"/>
              <a:gd name="connsiteX11-23" fmla="*/ 19900763 w 36035499"/>
              <a:gd name="connsiteY11-24" fmla="*/ 8790038 h 13029483"/>
              <a:gd name="connsiteX12-25" fmla="*/ 18582908 w 36035499"/>
              <a:gd name="connsiteY12-26" fmla="*/ 8863122 h 13029483"/>
              <a:gd name="connsiteX13-27" fmla="*/ 18544515 w 36035499"/>
              <a:gd name="connsiteY13-28" fmla="*/ 8791169 h 13029483"/>
              <a:gd name="connsiteX14-29" fmla="*/ 18058248 w 36035499"/>
              <a:gd name="connsiteY14-30" fmla="*/ 8770454 h 13029483"/>
              <a:gd name="connsiteX15-31" fmla="*/ 16636181 w 36035499"/>
              <a:gd name="connsiteY15-32" fmla="*/ 8910794 h 13029483"/>
              <a:gd name="connsiteX16-33" fmla="*/ 15338323 w 36035499"/>
              <a:gd name="connsiteY16-34" fmla="*/ 9913684 h 13029483"/>
              <a:gd name="connsiteX17-35" fmla="*/ 13303046 w 36035499"/>
              <a:gd name="connsiteY17-36" fmla="*/ 9766200 h 13029483"/>
              <a:gd name="connsiteX18-37" fmla="*/ 11857703 w 36035499"/>
              <a:gd name="connsiteY18-38" fmla="*/ 10680600 h 13029483"/>
              <a:gd name="connsiteX19-39" fmla="*/ 10412362 w 36035499"/>
              <a:gd name="connsiteY19-40" fmla="*/ 10385633 h 13029483"/>
              <a:gd name="connsiteX20-41" fmla="*/ 8937523 w 36035499"/>
              <a:gd name="connsiteY20-42" fmla="*/ 11300033 h 13029483"/>
              <a:gd name="connsiteX21-43" fmla="*/ 7226710 w 36035499"/>
              <a:gd name="connsiteY21-44" fmla="*/ 11034562 h 13029483"/>
              <a:gd name="connsiteX22-45" fmla="*/ 5722375 w 36035499"/>
              <a:gd name="connsiteY22-46" fmla="*/ 11889968 h 13029483"/>
              <a:gd name="connsiteX23-47" fmla="*/ 3687096 w 36035499"/>
              <a:gd name="connsiteY23-48" fmla="*/ 11742484 h 13029483"/>
              <a:gd name="connsiteX24-49" fmla="*/ 2448232 w 36035499"/>
              <a:gd name="connsiteY24-50" fmla="*/ 12627387 h 13029483"/>
              <a:gd name="connsiteX25-51" fmla="*/ 1091380 w 36035499"/>
              <a:gd name="connsiteY25-52" fmla="*/ 12627387 h 13029483"/>
              <a:gd name="connsiteX26-53" fmla="*/ 0 w 36035499"/>
              <a:gd name="connsiteY26-54" fmla="*/ 7671929 h 13029483"/>
              <a:gd name="connsiteX27-55" fmla="*/ 17457615 w 36035499"/>
              <a:gd name="connsiteY27-56" fmla="*/ 3857661 h 13029483"/>
              <a:gd name="connsiteX28-57" fmla="*/ 17452531 w 36035499"/>
              <a:gd name="connsiteY28-58" fmla="*/ 3834580 h 13029483"/>
              <a:gd name="connsiteX29" fmla="*/ 35003111 w 36035499"/>
              <a:gd name="connsiteY29" fmla="*/ 0 h 13029483"/>
              <a:gd name="connsiteX0-59" fmla="*/ 35003111 w 36035499"/>
              <a:gd name="connsiteY0-60" fmla="*/ 0 h 13029483"/>
              <a:gd name="connsiteX1-61" fmla="*/ 36035499 w 36035499"/>
              <a:gd name="connsiteY1-62" fmla="*/ 4955458 h 13029483"/>
              <a:gd name="connsiteX2-63" fmla="*/ 34088711 w 36035499"/>
              <a:gd name="connsiteY2-64" fmla="*/ 5073445 h 13029483"/>
              <a:gd name="connsiteX3-65" fmla="*/ 32790853 w 36035499"/>
              <a:gd name="connsiteY3-66" fmla="*/ 6076335 h 13029483"/>
              <a:gd name="connsiteX4-67" fmla="*/ 30755576 w 36035499"/>
              <a:gd name="connsiteY4-68" fmla="*/ 5928851 h 13029483"/>
              <a:gd name="connsiteX5-69" fmla="*/ 29310234 w 36035499"/>
              <a:gd name="connsiteY5-70" fmla="*/ 6843251 h 13029483"/>
              <a:gd name="connsiteX6-71" fmla="*/ 27864892 w 36035499"/>
              <a:gd name="connsiteY6-72" fmla="*/ 6548284 h 13029483"/>
              <a:gd name="connsiteX7-73" fmla="*/ 26390053 w 36035499"/>
              <a:gd name="connsiteY7-74" fmla="*/ 7462684 h 13029483"/>
              <a:gd name="connsiteX8-75" fmla="*/ 24679240 w 36035499"/>
              <a:gd name="connsiteY8-76" fmla="*/ 7197213 h 13029483"/>
              <a:gd name="connsiteX9-77" fmla="*/ 23174905 w 36035499"/>
              <a:gd name="connsiteY9-78" fmla="*/ 8052619 h 13029483"/>
              <a:gd name="connsiteX10-79" fmla="*/ 21139627 w 36035499"/>
              <a:gd name="connsiteY10-80" fmla="*/ 7905135 h 13029483"/>
              <a:gd name="connsiteX11-81" fmla="*/ 19900763 w 36035499"/>
              <a:gd name="connsiteY11-82" fmla="*/ 8790038 h 13029483"/>
              <a:gd name="connsiteX12-83" fmla="*/ 18582908 w 36035499"/>
              <a:gd name="connsiteY12-84" fmla="*/ 8863122 h 13029483"/>
              <a:gd name="connsiteX13-85" fmla="*/ 18058248 w 36035499"/>
              <a:gd name="connsiteY13-86" fmla="*/ 8770454 h 13029483"/>
              <a:gd name="connsiteX14-87" fmla="*/ 16636181 w 36035499"/>
              <a:gd name="connsiteY14-88" fmla="*/ 8910794 h 13029483"/>
              <a:gd name="connsiteX15-89" fmla="*/ 15338323 w 36035499"/>
              <a:gd name="connsiteY15-90" fmla="*/ 9913684 h 13029483"/>
              <a:gd name="connsiteX16-91" fmla="*/ 13303046 w 36035499"/>
              <a:gd name="connsiteY16-92" fmla="*/ 9766200 h 13029483"/>
              <a:gd name="connsiteX17-93" fmla="*/ 11857703 w 36035499"/>
              <a:gd name="connsiteY17-94" fmla="*/ 10680600 h 13029483"/>
              <a:gd name="connsiteX18-95" fmla="*/ 10412362 w 36035499"/>
              <a:gd name="connsiteY18-96" fmla="*/ 10385633 h 13029483"/>
              <a:gd name="connsiteX19-97" fmla="*/ 8937523 w 36035499"/>
              <a:gd name="connsiteY19-98" fmla="*/ 11300033 h 13029483"/>
              <a:gd name="connsiteX20-99" fmla="*/ 7226710 w 36035499"/>
              <a:gd name="connsiteY20-100" fmla="*/ 11034562 h 13029483"/>
              <a:gd name="connsiteX21-101" fmla="*/ 5722375 w 36035499"/>
              <a:gd name="connsiteY21-102" fmla="*/ 11889968 h 13029483"/>
              <a:gd name="connsiteX22-103" fmla="*/ 3687096 w 36035499"/>
              <a:gd name="connsiteY22-104" fmla="*/ 11742484 h 13029483"/>
              <a:gd name="connsiteX23-105" fmla="*/ 2448232 w 36035499"/>
              <a:gd name="connsiteY23-106" fmla="*/ 12627387 h 13029483"/>
              <a:gd name="connsiteX24-107" fmla="*/ 1091380 w 36035499"/>
              <a:gd name="connsiteY24-108" fmla="*/ 12627387 h 13029483"/>
              <a:gd name="connsiteX25-109" fmla="*/ 0 w 36035499"/>
              <a:gd name="connsiteY25-110" fmla="*/ 7671929 h 13029483"/>
              <a:gd name="connsiteX26-111" fmla="*/ 17457615 w 36035499"/>
              <a:gd name="connsiteY26-112" fmla="*/ 3857661 h 13029483"/>
              <a:gd name="connsiteX27-113" fmla="*/ 17452531 w 36035499"/>
              <a:gd name="connsiteY27-114" fmla="*/ 3834580 h 13029483"/>
              <a:gd name="connsiteX28-115" fmla="*/ 35003111 w 36035499"/>
              <a:gd name="connsiteY28-116" fmla="*/ 0 h 13029483"/>
              <a:gd name="connsiteX0-117" fmla="*/ 35003111 w 36035499"/>
              <a:gd name="connsiteY0-118" fmla="*/ 0 h 13029483"/>
              <a:gd name="connsiteX1-119" fmla="*/ 36035499 w 36035499"/>
              <a:gd name="connsiteY1-120" fmla="*/ 4955458 h 13029483"/>
              <a:gd name="connsiteX2-121" fmla="*/ 34088711 w 36035499"/>
              <a:gd name="connsiteY2-122" fmla="*/ 5073445 h 13029483"/>
              <a:gd name="connsiteX3-123" fmla="*/ 32790853 w 36035499"/>
              <a:gd name="connsiteY3-124" fmla="*/ 6076335 h 13029483"/>
              <a:gd name="connsiteX4-125" fmla="*/ 30755576 w 36035499"/>
              <a:gd name="connsiteY4-126" fmla="*/ 5928851 h 13029483"/>
              <a:gd name="connsiteX5-127" fmla="*/ 29310234 w 36035499"/>
              <a:gd name="connsiteY5-128" fmla="*/ 6843251 h 13029483"/>
              <a:gd name="connsiteX6-129" fmla="*/ 27864892 w 36035499"/>
              <a:gd name="connsiteY6-130" fmla="*/ 6548284 h 13029483"/>
              <a:gd name="connsiteX7-131" fmla="*/ 26390053 w 36035499"/>
              <a:gd name="connsiteY7-132" fmla="*/ 7462684 h 13029483"/>
              <a:gd name="connsiteX8-133" fmla="*/ 24679240 w 36035499"/>
              <a:gd name="connsiteY8-134" fmla="*/ 7197213 h 13029483"/>
              <a:gd name="connsiteX9-135" fmla="*/ 23174905 w 36035499"/>
              <a:gd name="connsiteY9-136" fmla="*/ 8052619 h 13029483"/>
              <a:gd name="connsiteX10-137" fmla="*/ 21139627 w 36035499"/>
              <a:gd name="connsiteY10-138" fmla="*/ 7905135 h 13029483"/>
              <a:gd name="connsiteX11-139" fmla="*/ 19900763 w 36035499"/>
              <a:gd name="connsiteY11-140" fmla="*/ 8790038 h 13029483"/>
              <a:gd name="connsiteX12-141" fmla="*/ 18058248 w 36035499"/>
              <a:gd name="connsiteY12-142" fmla="*/ 8770454 h 13029483"/>
              <a:gd name="connsiteX13-143" fmla="*/ 16636181 w 36035499"/>
              <a:gd name="connsiteY13-144" fmla="*/ 8910794 h 13029483"/>
              <a:gd name="connsiteX14-145" fmla="*/ 15338323 w 36035499"/>
              <a:gd name="connsiteY14-146" fmla="*/ 9913684 h 13029483"/>
              <a:gd name="connsiteX15-147" fmla="*/ 13303046 w 36035499"/>
              <a:gd name="connsiteY15-148" fmla="*/ 9766200 h 13029483"/>
              <a:gd name="connsiteX16-149" fmla="*/ 11857703 w 36035499"/>
              <a:gd name="connsiteY16-150" fmla="*/ 10680600 h 13029483"/>
              <a:gd name="connsiteX17-151" fmla="*/ 10412362 w 36035499"/>
              <a:gd name="connsiteY17-152" fmla="*/ 10385633 h 13029483"/>
              <a:gd name="connsiteX18-153" fmla="*/ 8937523 w 36035499"/>
              <a:gd name="connsiteY18-154" fmla="*/ 11300033 h 13029483"/>
              <a:gd name="connsiteX19-155" fmla="*/ 7226710 w 36035499"/>
              <a:gd name="connsiteY19-156" fmla="*/ 11034562 h 13029483"/>
              <a:gd name="connsiteX20-157" fmla="*/ 5722375 w 36035499"/>
              <a:gd name="connsiteY20-158" fmla="*/ 11889968 h 13029483"/>
              <a:gd name="connsiteX21-159" fmla="*/ 3687096 w 36035499"/>
              <a:gd name="connsiteY21-160" fmla="*/ 11742484 h 13029483"/>
              <a:gd name="connsiteX22-161" fmla="*/ 2448232 w 36035499"/>
              <a:gd name="connsiteY22-162" fmla="*/ 12627387 h 13029483"/>
              <a:gd name="connsiteX23-163" fmla="*/ 1091380 w 36035499"/>
              <a:gd name="connsiteY23-164" fmla="*/ 12627387 h 13029483"/>
              <a:gd name="connsiteX24-165" fmla="*/ 0 w 36035499"/>
              <a:gd name="connsiteY24-166" fmla="*/ 7671929 h 13029483"/>
              <a:gd name="connsiteX25-167" fmla="*/ 17457615 w 36035499"/>
              <a:gd name="connsiteY25-168" fmla="*/ 3857661 h 13029483"/>
              <a:gd name="connsiteX26-169" fmla="*/ 17452531 w 36035499"/>
              <a:gd name="connsiteY26-170" fmla="*/ 3834580 h 13029483"/>
              <a:gd name="connsiteX27-171" fmla="*/ 35003111 w 36035499"/>
              <a:gd name="connsiteY27-172" fmla="*/ 0 h 13029483"/>
              <a:gd name="connsiteX0-173" fmla="*/ 35003111 w 36035499"/>
              <a:gd name="connsiteY0-174" fmla="*/ 0 h 13029483"/>
              <a:gd name="connsiteX1-175" fmla="*/ 36035499 w 36035499"/>
              <a:gd name="connsiteY1-176" fmla="*/ 4955458 h 13029483"/>
              <a:gd name="connsiteX2-177" fmla="*/ 34088711 w 36035499"/>
              <a:gd name="connsiteY2-178" fmla="*/ 5073445 h 13029483"/>
              <a:gd name="connsiteX3-179" fmla="*/ 32790853 w 36035499"/>
              <a:gd name="connsiteY3-180" fmla="*/ 6076335 h 13029483"/>
              <a:gd name="connsiteX4-181" fmla="*/ 30755576 w 36035499"/>
              <a:gd name="connsiteY4-182" fmla="*/ 5928851 h 13029483"/>
              <a:gd name="connsiteX5-183" fmla="*/ 29310234 w 36035499"/>
              <a:gd name="connsiteY5-184" fmla="*/ 6843251 h 13029483"/>
              <a:gd name="connsiteX6-185" fmla="*/ 27864892 w 36035499"/>
              <a:gd name="connsiteY6-186" fmla="*/ 6548284 h 13029483"/>
              <a:gd name="connsiteX7-187" fmla="*/ 26390053 w 36035499"/>
              <a:gd name="connsiteY7-188" fmla="*/ 7462684 h 13029483"/>
              <a:gd name="connsiteX8-189" fmla="*/ 24679240 w 36035499"/>
              <a:gd name="connsiteY8-190" fmla="*/ 7197213 h 13029483"/>
              <a:gd name="connsiteX9-191" fmla="*/ 23174905 w 36035499"/>
              <a:gd name="connsiteY9-192" fmla="*/ 8052619 h 13029483"/>
              <a:gd name="connsiteX10-193" fmla="*/ 21139627 w 36035499"/>
              <a:gd name="connsiteY10-194" fmla="*/ 7905135 h 13029483"/>
              <a:gd name="connsiteX11-195" fmla="*/ 19900763 w 36035499"/>
              <a:gd name="connsiteY11-196" fmla="*/ 8790038 h 13029483"/>
              <a:gd name="connsiteX12-197" fmla="*/ 18058248 w 36035499"/>
              <a:gd name="connsiteY12-198" fmla="*/ 8770454 h 13029483"/>
              <a:gd name="connsiteX13-199" fmla="*/ 16636181 w 36035499"/>
              <a:gd name="connsiteY13-200" fmla="*/ 8910794 h 13029483"/>
              <a:gd name="connsiteX14-201" fmla="*/ 15338323 w 36035499"/>
              <a:gd name="connsiteY14-202" fmla="*/ 9913684 h 13029483"/>
              <a:gd name="connsiteX15-203" fmla="*/ 13303046 w 36035499"/>
              <a:gd name="connsiteY15-204" fmla="*/ 9766200 h 13029483"/>
              <a:gd name="connsiteX16-205" fmla="*/ 11857703 w 36035499"/>
              <a:gd name="connsiteY16-206" fmla="*/ 10680600 h 13029483"/>
              <a:gd name="connsiteX17-207" fmla="*/ 10412362 w 36035499"/>
              <a:gd name="connsiteY17-208" fmla="*/ 10385633 h 13029483"/>
              <a:gd name="connsiteX18-209" fmla="*/ 8937523 w 36035499"/>
              <a:gd name="connsiteY18-210" fmla="*/ 11300033 h 13029483"/>
              <a:gd name="connsiteX19-211" fmla="*/ 7226710 w 36035499"/>
              <a:gd name="connsiteY19-212" fmla="*/ 11034562 h 13029483"/>
              <a:gd name="connsiteX20-213" fmla="*/ 5722375 w 36035499"/>
              <a:gd name="connsiteY20-214" fmla="*/ 11889968 h 13029483"/>
              <a:gd name="connsiteX21-215" fmla="*/ 3687096 w 36035499"/>
              <a:gd name="connsiteY21-216" fmla="*/ 11742484 h 13029483"/>
              <a:gd name="connsiteX22-217" fmla="*/ 2448232 w 36035499"/>
              <a:gd name="connsiteY22-218" fmla="*/ 12627387 h 13029483"/>
              <a:gd name="connsiteX23-219" fmla="*/ 1091380 w 36035499"/>
              <a:gd name="connsiteY23-220" fmla="*/ 12627387 h 13029483"/>
              <a:gd name="connsiteX24-221" fmla="*/ 0 w 36035499"/>
              <a:gd name="connsiteY24-222" fmla="*/ 7671929 h 13029483"/>
              <a:gd name="connsiteX25-223" fmla="*/ 17457615 w 36035499"/>
              <a:gd name="connsiteY25-224" fmla="*/ 3857661 h 13029483"/>
              <a:gd name="connsiteX26-225" fmla="*/ 17452531 w 36035499"/>
              <a:gd name="connsiteY26-226" fmla="*/ 3834580 h 13029483"/>
              <a:gd name="connsiteX27-227" fmla="*/ 35003111 w 36035499"/>
              <a:gd name="connsiteY27-228" fmla="*/ 0 h 13029483"/>
              <a:gd name="connsiteX0-229" fmla="*/ 35003111 w 36035499"/>
              <a:gd name="connsiteY0-230" fmla="*/ 0 h 13029483"/>
              <a:gd name="connsiteX1-231" fmla="*/ 36035499 w 36035499"/>
              <a:gd name="connsiteY1-232" fmla="*/ 4955458 h 13029483"/>
              <a:gd name="connsiteX2-233" fmla="*/ 34088711 w 36035499"/>
              <a:gd name="connsiteY2-234" fmla="*/ 5073445 h 13029483"/>
              <a:gd name="connsiteX3-235" fmla="*/ 32790853 w 36035499"/>
              <a:gd name="connsiteY3-236" fmla="*/ 6076335 h 13029483"/>
              <a:gd name="connsiteX4-237" fmla="*/ 30755576 w 36035499"/>
              <a:gd name="connsiteY4-238" fmla="*/ 5928851 h 13029483"/>
              <a:gd name="connsiteX5-239" fmla="*/ 29310234 w 36035499"/>
              <a:gd name="connsiteY5-240" fmla="*/ 6843251 h 13029483"/>
              <a:gd name="connsiteX6-241" fmla="*/ 27864892 w 36035499"/>
              <a:gd name="connsiteY6-242" fmla="*/ 6548284 h 13029483"/>
              <a:gd name="connsiteX7-243" fmla="*/ 26390053 w 36035499"/>
              <a:gd name="connsiteY7-244" fmla="*/ 7462684 h 13029483"/>
              <a:gd name="connsiteX8-245" fmla="*/ 24679240 w 36035499"/>
              <a:gd name="connsiteY8-246" fmla="*/ 7197213 h 13029483"/>
              <a:gd name="connsiteX9-247" fmla="*/ 23174905 w 36035499"/>
              <a:gd name="connsiteY9-248" fmla="*/ 8052619 h 13029483"/>
              <a:gd name="connsiteX10-249" fmla="*/ 21139627 w 36035499"/>
              <a:gd name="connsiteY10-250" fmla="*/ 7905135 h 13029483"/>
              <a:gd name="connsiteX11-251" fmla="*/ 19900763 w 36035499"/>
              <a:gd name="connsiteY11-252" fmla="*/ 8790038 h 13029483"/>
              <a:gd name="connsiteX12-253" fmla="*/ 18058248 w 36035499"/>
              <a:gd name="connsiteY12-254" fmla="*/ 8770454 h 13029483"/>
              <a:gd name="connsiteX13-255" fmla="*/ 16636181 w 36035499"/>
              <a:gd name="connsiteY13-256" fmla="*/ 8910794 h 13029483"/>
              <a:gd name="connsiteX14-257" fmla="*/ 15338323 w 36035499"/>
              <a:gd name="connsiteY14-258" fmla="*/ 9913684 h 13029483"/>
              <a:gd name="connsiteX15-259" fmla="*/ 13303046 w 36035499"/>
              <a:gd name="connsiteY15-260" fmla="*/ 9766200 h 13029483"/>
              <a:gd name="connsiteX16-261" fmla="*/ 11857703 w 36035499"/>
              <a:gd name="connsiteY16-262" fmla="*/ 10680600 h 13029483"/>
              <a:gd name="connsiteX17-263" fmla="*/ 10412362 w 36035499"/>
              <a:gd name="connsiteY17-264" fmla="*/ 10385633 h 13029483"/>
              <a:gd name="connsiteX18-265" fmla="*/ 8937523 w 36035499"/>
              <a:gd name="connsiteY18-266" fmla="*/ 11300033 h 13029483"/>
              <a:gd name="connsiteX19-267" fmla="*/ 7226710 w 36035499"/>
              <a:gd name="connsiteY19-268" fmla="*/ 11034562 h 13029483"/>
              <a:gd name="connsiteX20-269" fmla="*/ 5722375 w 36035499"/>
              <a:gd name="connsiteY20-270" fmla="*/ 11889968 h 13029483"/>
              <a:gd name="connsiteX21-271" fmla="*/ 3687096 w 36035499"/>
              <a:gd name="connsiteY21-272" fmla="*/ 11742484 h 13029483"/>
              <a:gd name="connsiteX22-273" fmla="*/ 2448232 w 36035499"/>
              <a:gd name="connsiteY22-274" fmla="*/ 12627387 h 13029483"/>
              <a:gd name="connsiteX23-275" fmla="*/ 1091380 w 36035499"/>
              <a:gd name="connsiteY23-276" fmla="*/ 12627387 h 13029483"/>
              <a:gd name="connsiteX24-277" fmla="*/ 0 w 36035499"/>
              <a:gd name="connsiteY24-278" fmla="*/ 7671929 h 13029483"/>
              <a:gd name="connsiteX25-279" fmla="*/ 17457615 w 36035499"/>
              <a:gd name="connsiteY25-280" fmla="*/ 3857661 h 13029483"/>
              <a:gd name="connsiteX26-281" fmla="*/ 35003111 w 36035499"/>
              <a:gd name="connsiteY26-282" fmla="*/ 0 h 13029483"/>
              <a:gd name="connsiteX0-283" fmla="*/ 35003111 w 36035499"/>
              <a:gd name="connsiteY0-284" fmla="*/ 0 h 13029483"/>
              <a:gd name="connsiteX1-285" fmla="*/ 36035499 w 36035499"/>
              <a:gd name="connsiteY1-286" fmla="*/ 4955458 h 13029483"/>
              <a:gd name="connsiteX2-287" fmla="*/ 34088711 w 36035499"/>
              <a:gd name="connsiteY2-288" fmla="*/ 5073445 h 13029483"/>
              <a:gd name="connsiteX3-289" fmla="*/ 32790853 w 36035499"/>
              <a:gd name="connsiteY3-290" fmla="*/ 6076335 h 13029483"/>
              <a:gd name="connsiteX4-291" fmla="*/ 30755576 w 36035499"/>
              <a:gd name="connsiteY4-292" fmla="*/ 5928851 h 13029483"/>
              <a:gd name="connsiteX5-293" fmla="*/ 29310234 w 36035499"/>
              <a:gd name="connsiteY5-294" fmla="*/ 6843251 h 13029483"/>
              <a:gd name="connsiteX6-295" fmla="*/ 27864892 w 36035499"/>
              <a:gd name="connsiteY6-296" fmla="*/ 6548284 h 13029483"/>
              <a:gd name="connsiteX7-297" fmla="*/ 26390053 w 36035499"/>
              <a:gd name="connsiteY7-298" fmla="*/ 7462684 h 13029483"/>
              <a:gd name="connsiteX8-299" fmla="*/ 24679240 w 36035499"/>
              <a:gd name="connsiteY8-300" fmla="*/ 7197213 h 13029483"/>
              <a:gd name="connsiteX9-301" fmla="*/ 23174905 w 36035499"/>
              <a:gd name="connsiteY9-302" fmla="*/ 8052619 h 13029483"/>
              <a:gd name="connsiteX10-303" fmla="*/ 21139627 w 36035499"/>
              <a:gd name="connsiteY10-304" fmla="*/ 7905135 h 13029483"/>
              <a:gd name="connsiteX11-305" fmla="*/ 19900763 w 36035499"/>
              <a:gd name="connsiteY11-306" fmla="*/ 8790038 h 13029483"/>
              <a:gd name="connsiteX12-307" fmla="*/ 18058248 w 36035499"/>
              <a:gd name="connsiteY12-308" fmla="*/ 8770454 h 13029483"/>
              <a:gd name="connsiteX13-309" fmla="*/ 16636181 w 36035499"/>
              <a:gd name="connsiteY13-310" fmla="*/ 8910794 h 13029483"/>
              <a:gd name="connsiteX14-311" fmla="*/ 15338323 w 36035499"/>
              <a:gd name="connsiteY14-312" fmla="*/ 9913684 h 13029483"/>
              <a:gd name="connsiteX15-313" fmla="*/ 13303046 w 36035499"/>
              <a:gd name="connsiteY15-314" fmla="*/ 9766200 h 13029483"/>
              <a:gd name="connsiteX16-315" fmla="*/ 11857703 w 36035499"/>
              <a:gd name="connsiteY16-316" fmla="*/ 10680600 h 13029483"/>
              <a:gd name="connsiteX17-317" fmla="*/ 10412362 w 36035499"/>
              <a:gd name="connsiteY17-318" fmla="*/ 10385633 h 13029483"/>
              <a:gd name="connsiteX18-319" fmla="*/ 8937523 w 36035499"/>
              <a:gd name="connsiteY18-320" fmla="*/ 11300033 h 13029483"/>
              <a:gd name="connsiteX19-321" fmla="*/ 7226710 w 36035499"/>
              <a:gd name="connsiteY19-322" fmla="*/ 11034562 h 13029483"/>
              <a:gd name="connsiteX20-323" fmla="*/ 5722375 w 36035499"/>
              <a:gd name="connsiteY20-324" fmla="*/ 11889968 h 13029483"/>
              <a:gd name="connsiteX21-325" fmla="*/ 3687096 w 36035499"/>
              <a:gd name="connsiteY21-326" fmla="*/ 11742484 h 13029483"/>
              <a:gd name="connsiteX22-327" fmla="*/ 2448232 w 36035499"/>
              <a:gd name="connsiteY22-328" fmla="*/ 12627387 h 13029483"/>
              <a:gd name="connsiteX23-329" fmla="*/ 1091380 w 36035499"/>
              <a:gd name="connsiteY23-330" fmla="*/ 12627387 h 13029483"/>
              <a:gd name="connsiteX24-331" fmla="*/ 0 w 36035499"/>
              <a:gd name="connsiteY24-332" fmla="*/ 7671929 h 13029483"/>
              <a:gd name="connsiteX25-333" fmla="*/ 35003111 w 36035499"/>
              <a:gd name="connsiteY25-334" fmla="*/ 0 h 13029483"/>
              <a:gd name="connsiteX0-335" fmla="*/ 35003111 w 36035499"/>
              <a:gd name="connsiteY0-336" fmla="*/ 0 h 13029483"/>
              <a:gd name="connsiteX1-337" fmla="*/ 36035499 w 36035499"/>
              <a:gd name="connsiteY1-338" fmla="*/ 4955458 h 13029483"/>
              <a:gd name="connsiteX2-339" fmla="*/ 34088711 w 36035499"/>
              <a:gd name="connsiteY2-340" fmla="*/ 5073445 h 13029483"/>
              <a:gd name="connsiteX3-341" fmla="*/ 32790853 w 36035499"/>
              <a:gd name="connsiteY3-342" fmla="*/ 6076335 h 13029483"/>
              <a:gd name="connsiteX4-343" fmla="*/ 30755576 w 36035499"/>
              <a:gd name="connsiteY4-344" fmla="*/ 5928851 h 13029483"/>
              <a:gd name="connsiteX5-345" fmla="*/ 29310234 w 36035499"/>
              <a:gd name="connsiteY5-346" fmla="*/ 6843251 h 13029483"/>
              <a:gd name="connsiteX6-347" fmla="*/ 27864892 w 36035499"/>
              <a:gd name="connsiteY6-348" fmla="*/ 6548284 h 13029483"/>
              <a:gd name="connsiteX7-349" fmla="*/ 26390053 w 36035499"/>
              <a:gd name="connsiteY7-350" fmla="*/ 7462684 h 13029483"/>
              <a:gd name="connsiteX8-351" fmla="*/ 24679240 w 36035499"/>
              <a:gd name="connsiteY8-352" fmla="*/ 7197213 h 13029483"/>
              <a:gd name="connsiteX9-353" fmla="*/ 23174905 w 36035499"/>
              <a:gd name="connsiteY9-354" fmla="*/ 8052619 h 13029483"/>
              <a:gd name="connsiteX10-355" fmla="*/ 21139627 w 36035499"/>
              <a:gd name="connsiteY10-356" fmla="*/ 7905135 h 13029483"/>
              <a:gd name="connsiteX11-357" fmla="*/ 19900763 w 36035499"/>
              <a:gd name="connsiteY11-358" fmla="*/ 8790038 h 13029483"/>
              <a:gd name="connsiteX12-359" fmla="*/ 18058248 w 36035499"/>
              <a:gd name="connsiteY12-360" fmla="*/ 8770454 h 13029483"/>
              <a:gd name="connsiteX13-361" fmla="*/ 16636181 w 36035499"/>
              <a:gd name="connsiteY13-362" fmla="*/ 8910794 h 13029483"/>
              <a:gd name="connsiteX14-363" fmla="*/ 15338323 w 36035499"/>
              <a:gd name="connsiteY14-364" fmla="*/ 9913684 h 13029483"/>
              <a:gd name="connsiteX15-365" fmla="*/ 13303046 w 36035499"/>
              <a:gd name="connsiteY15-366" fmla="*/ 9766200 h 13029483"/>
              <a:gd name="connsiteX16-367" fmla="*/ 11857703 w 36035499"/>
              <a:gd name="connsiteY16-368" fmla="*/ 10680600 h 13029483"/>
              <a:gd name="connsiteX17-369" fmla="*/ 10412362 w 36035499"/>
              <a:gd name="connsiteY17-370" fmla="*/ 10385633 h 13029483"/>
              <a:gd name="connsiteX18-371" fmla="*/ 8937523 w 36035499"/>
              <a:gd name="connsiteY18-372" fmla="*/ 11300033 h 13029483"/>
              <a:gd name="connsiteX19-373" fmla="*/ 7226710 w 36035499"/>
              <a:gd name="connsiteY19-374" fmla="*/ 11034562 h 13029483"/>
              <a:gd name="connsiteX20-375" fmla="*/ 5722375 w 36035499"/>
              <a:gd name="connsiteY20-376" fmla="*/ 11889968 h 13029483"/>
              <a:gd name="connsiteX21-377" fmla="*/ 3687096 w 36035499"/>
              <a:gd name="connsiteY21-378" fmla="*/ 11742484 h 13029483"/>
              <a:gd name="connsiteX22-379" fmla="*/ 2448232 w 36035499"/>
              <a:gd name="connsiteY22-380" fmla="*/ 12627387 h 13029483"/>
              <a:gd name="connsiteX23-381" fmla="*/ 1091380 w 36035499"/>
              <a:gd name="connsiteY23-382" fmla="*/ 12627387 h 13029483"/>
              <a:gd name="connsiteX24-383" fmla="*/ 0 w 36035499"/>
              <a:gd name="connsiteY24-384" fmla="*/ 7671929 h 13029483"/>
              <a:gd name="connsiteX25-385" fmla="*/ 35003111 w 36035499"/>
              <a:gd name="connsiteY25-386" fmla="*/ 0 h 13029483"/>
              <a:gd name="connsiteX0-387" fmla="*/ 35003111 w 36035499"/>
              <a:gd name="connsiteY0-388" fmla="*/ 0 h 13029483"/>
              <a:gd name="connsiteX1-389" fmla="*/ 36035499 w 36035499"/>
              <a:gd name="connsiteY1-390" fmla="*/ 4955458 h 13029483"/>
              <a:gd name="connsiteX2-391" fmla="*/ 34088711 w 36035499"/>
              <a:gd name="connsiteY2-392" fmla="*/ 5073445 h 13029483"/>
              <a:gd name="connsiteX3-393" fmla="*/ 32790853 w 36035499"/>
              <a:gd name="connsiteY3-394" fmla="*/ 6076335 h 13029483"/>
              <a:gd name="connsiteX4-395" fmla="*/ 30755576 w 36035499"/>
              <a:gd name="connsiteY4-396" fmla="*/ 5928851 h 13029483"/>
              <a:gd name="connsiteX5-397" fmla="*/ 29310234 w 36035499"/>
              <a:gd name="connsiteY5-398" fmla="*/ 6843251 h 13029483"/>
              <a:gd name="connsiteX6-399" fmla="*/ 27864892 w 36035499"/>
              <a:gd name="connsiteY6-400" fmla="*/ 6548284 h 13029483"/>
              <a:gd name="connsiteX7-401" fmla="*/ 26390053 w 36035499"/>
              <a:gd name="connsiteY7-402" fmla="*/ 7462684 h 13029483"/>
              <a:gd name="connsiteX8-403" fmla="*/ 24679240 w 36035499"/>
              <a:gd name="connsiteY8-404" fmla="*/ 7197213 h 13029483"/>
              <a:gd name="connsiteX9-405" fmla="*/ 23174905 w 36035499"/>
              <a:gd name="connsiteY9-406" fmla="*/ 8052619 h 13029483"/>
              <a:gd name="connsiteX10-407" fmla="*/ 21139627 w 36035499"/>
              <a:gd name="connsiteY10-408" fmla="*/ 7905135 h 13029483"/>
              <a:gd name="connsiteX11-409" fmla="*/ 19900763 w 36035499"/>
              <a:gd name="connsiteY11-410" fmla="*/ 8790038 h 13029483"/>
              <a:gd name="connsiteX12-411" fmla="*/ 18058248 w 36035499"/>
              <a:gd name="connsiteY12-412" fmla="*/ 8770454 h 13029483"/>
              <a:gd name="connsiteX13-413" fmla="*/ 16636181 w 36035499"/>
              <a:gd name="connsiteY13-414" fmla="*/ 8910794 h 13029483"/>
              <a:gd name="connsiteX14-415" fmla="*/ 15338323 w 36035499"/>
              <a:gd name="connsiteY14-416" fmla="*/ 9913684 h 13029483"/>
              <a:gd name="connsiteX15-417" fmla="*/ 13303046 w 36035499"/>
              <a:gd name="connsiteY15-418" fmla="*/ 9766200 h 13029483"/>
              <a:gd name="connsiteX16-419" fmla="*/ 11857703 w 36035499"/>
              <a:gd name="connsiteY16-420" fmla="*/ 10680600 h 13029483"/>
              <a:gd name="connsiteX17-421" fmla="*/ 10412362 w 36035499"/>
              <a:gd name="connsiteY17-422" fmla="*/ 10385633 h 13029483"/>
              <a:gd name="connsiteX18-423" fmla="*/ 8937523 w 36035499"/>
              <a:gd name="connsiteY18-424" fmla="*/ 11300033 h 13029483"/>
              <a:gd name="connsiteX19-425" fmla="*/ 7226710 w 36035499"/>
              <a:gd name="connsiteY19-426" fmla="*/ 11034562 h 13029483"/>
              <a:gd name="connsiteX20-427" fmla="*/ 5722375 w 36035499"/>
              <a:gd name="connsiteY20-428" fmla="*/ 11889968 h 13029483"/>
              <a:gd name="connsiteX21-429" fmla="*/ 3687096 w 36035499"/>
              <a:gd name="connsiteY21-430" fmla="*/ 11742484 h 13029483"/>
              <a:gd name="connsiteX22-431" fmla="*/ 2448232 w 36035499"/>
              <a:gd name="connsiteY22-432" fmla="*/ 12627387 h 13029483"/>
              <a:gd name="connsiteX23-433" fmla="*/ 1091380 w 36035499"/>
              <a:gd name="connsiteY23-434" fmla="*/ 12627387 h 13029483"/>
              <a:gd name="connsiteX24-435" fmla="*/ 0 w 36035499"/>
              <a:gd name="connsiteY24-436" fmla="*/ 7671929 h 13029483"/>
              <a:gd name="connsiteX25-437" fmla="*/ 35003111 w 36035499"/>
              <a:gd name="connsiteY25-438" fmla="*/ 0 h 13029483"/>
              <a:gd name="connsiteX0-439" fmla="*/ 35003111 w 36035499"/>
              <a:gd name="connsiteY0-440" fmla="*/ 0 h 13029483"/>
              <a:gd name="connsiteX1-441" fmla="*/ 36035499 w 36035499"/>
              <a:gd name="connsiteY1-442" fmla="*/ 4955458 h 13029483"/>
              <a:gd name="connsiteX2-443" fmla="*/ 34088711 w 36035499"/>
              <a:gd name="connsiteY2-444" fmla="*/ 5073445 h 13029483"/>
              <a:gd name="connsiteX3-445" fmla="*/ 32790853 w 36035499"/>
              <a:gd name="connsiteY3-446" fmla="*/ 6076335 h 13029483"/>
              <a:gd name="connsiteX4-447" fmla="*/ 30755576 w 36035499"/>
              <a:gd name="connsiteY4-448" fmla="*/ 5928851 h 13029483"/>
              <a:gd name="connsiteX5-449" fmla="*/ 29310234 w 36035499"/>
              <a:gd name="connsiteY5-450" fmla="*/ 6843251 h 13029483"/>
              <a:gd name="connsiteX6-451" fmla="*/ 27864892 w 36035499"/>
              <a:gd name="connsiteY6-452" fmla="*/ 6548284 h 13029483"/>
              <a:gd name="connsiteX7-453" fmla="*/ 26390053 w 36035499"/>
              <a:gd name="connsiteY7-454" fmla="*/ 7462684 h 13029483"/>
              <a:gd name="connsiteX8-455" fmla="*/ 24679240 w 36035499"/>
              <a:gd name="connsiteY8-456" fmla="*/ 7197213 h 13029483"/>
              <a:gd name="connsiteX9-457" fmla="*/ 23174905 w 36035499"/>
              <a:gd name="connsiteY9-458" fmla="*/ 8052619 h 13029483"/>
              <a:gd name="connsiteX10-459" fmla="*/ 21139627 w 36035499"/>
              <a:gd name="connsiteY10-460" fmla="*/ 7905135 h 13029483"/>
              <a:gd name="connsiteX11-461" fmla="*/ 19900763 w 36035499"/>
              <a:gd name="connsiteY11-462" fmla="*/ 8790038 h 13029483"/>
              <a:gd name="connsiteX12-463" fmla="*/ 18058248 w 36035499"/>
              <a:gd name="connsiteY12-464" fmla="*/ 8770454 h 13029483"/>
              <a:gd name="connsiteX13-465" fmla="*/ 16636181 w 36035499"/>
              <a:gd name="connsiteY13-466" fmla="*/ 8910794 h 13029483"/>
              <a:gd name="connsiteX14-467" fmla="*/ 15338323 w 36035499"/>
              <a:gd name="connsiteY14-468" fmla="*/ 9913684 h 13029483"/>
              <a:gd name="connsiteX15-469" fmla="*/ 13303046 w 36035499"/>
              <a:gd name="connsiteY15-470" fmla="*/ 9766200 h 13029483"/>
              <a:gd name="connsiteX16-471" fmla="*/ 11857703 w 36035499"/>
              <a:gd name="connsiteY16-472" fmla="*/ 10680600 h 13029483"/>
              <a:gd name="connsiteX17-473" fmla="*/ 10412362 w 36035499"/>
              <a:gd name="connsiteY17-474" fmla="*/ 10385633 h 13029483"/>
              <a:gd name="connsiteX18-475" fmla="*/ 8937523 w 36035499"/>
              <a:gd name="connsiteY18-476" fmla="*/ 11300033 h 13029483"/>
              <a:gd name="connsiteX19-477" fmla="*/ 7226710 w 36035499"/>
              <a:gd name="connsiteY19-478" fmla="*/ 11034562 h 13029483"/>
              <a:gd name="connsiteX20-479" fmla="*/ 5722375 w 36035499"/>
              <a:gd name="connsiteY20-480" fmla="*/ 11889968 h 13029483"/>
              <a:gd name="connsiteX21-481" fmla="*/ 3687096 w 36035499"/>
              <a:gd name="connsiteY21-482" fmla="*/ 11742484 h 13029483"/>
              <a:gd name="connsiteX22-483" fmla="*/ 2448232 w 36035499"/>
              <a:gd name="connsiteY22-484" fmla="*/ 12627387 h 13029483"/>
              <a:gd name="connsiteX23-485" fmla="*/ 1091380 w 36035499"/>
              <a:gd name="connsiteY23-486" fmla="*/ 12627387 h 13029483"/>
              <a:gd name="connsiteX24-487" fmla="*/ 0 w 36035499"/>
              <a:gd name="connsiteY24-488" fmla="*/ 7671929 h 13029483"/>
              <a:gd name="connsiteX25-489" fmla="*/ 35003111 w 36035499"/>
              <a:gd name="connsiteY25-490" fmla="*/ 0 h 13029483"/>
              <a:gd name="connsiteX0-491" fmla="*/ 35003111 w 36035499"/>
              <a:gd name="connsiteY0-492" fmla="*/ 0 h 13029483"/>
              <a:gd name="connsiteX1-493" fmla="*/ 36035499 w 36035499"/>
              <a:gd name="connsiteY1-494" fmla="*/ 4955458 h 13029483"/>
              <a:gd name="connsiteX2-495" fmla="*/ 34088711 w 36035499"/>
              <a:gd name="connsiteY2-496" fmla="*/ 5073445 h 13029483"/>
              <a:gd name="connsiteX3-497" fmla="*/ 32790853 w 36035499"/>
              <a:gd name="connsiteY3-498" fmla="*/ 6076335 h 13029483"/>
              <a:gd name="connsiteX4-499" fmla="*/ 30755576 w 36035499"/>
              <a:gd name="connsiteY4-500" fmla="*/ 5928851 h 13029483"/>
              <a:gd name="connsiteX5-501" fmla="*/ 29310234 w 36035499"/>
              <a:gd name="connsiteY5-502" fmla="*/ 6843251 h 13029483"/>
              <a:gd name="connsiteX6-503" fmla="*/ 27864892 w 36035499"/>
              <a:gd name="connsiteY6-504" fmla="*/ 6548284 h 13029483"/>
              <a:gd name="connsiteX7-505" fmla="*/ 26390053 w 36035499"/>
              <a:gd name="connsiteY7-506" fmla="*/ 7462684 h 13029483"/>
              <a:gd name="connsiteX8-507" fmla="*/ 24679240 w 36035499"/>
              <a:gd name="connsiteY8-508" fmla="*/ 7197213 h 13029483"/>
              <a:gd name="connsiteX9-509" fmla="*/ 23174905 w 36035499"/>
              <a:gd name="connsiteY9-510" fmla="*/ 8052619 h 13029483"/>
              <a:gd name="connsiteX10-511" fmla="*/ 21139627 w 36035499"/>
              <a:gd name="connsiteY10-512" fmla="*/ 7905135 h 13029483"/>
              <a:gd name="connsiteX11-513" fmla="*/ 19900763 w 36035499"/>
              <a:gd name="connsiteY11-514" fmla="*/ 8790038 h 13029483"/>
              <a:gd name="connsiteX12-515" fmla="*/ 18058248 w 36035499"/>
              <a:gd name="connsiteY12-516" fmla="*/ 8770454 h 13029483"/>
              <a:gd name="connsiteX13-517" fmla="*/ 16636181 w 36035499"/>
              <a:gd name="connsiteY13-518" fmla="*/ 8910794 h 13029483"/>
              <a:gd name="connsiteX14-519" fmla="*/ 15338323 w 36035499"/>
              <a:gd name="connsiteY14-520" fmla="*/ 9913684 h 13029483"/>
              <a:gd name="connsiteX15-521" fmla="*/ 13303046 w 36035499"/>
              <a:gd name="connsiteY15-522" fmla="*/ 9766200 h 13029483"/>
              <a:gd name="connsiteX16-523" fmla="*/ 11857703 w 36035499"/>
              <a:gd name="connsiteY16-524" fmla="*/ 10680600 h 13029483"/>
              <a:gd name="connsiteX17-525" fmla="*/ 10412362 w 36035499"/>
              <a:gd name="connsiteY17-526" fmla="*/ 10385633 h 13029483"/>
              <a:gd name="connsiteX18-527" fmla="*/ 8937523 w 36035499"/>
              <a:gd name="connsiteY18-528" fmla="*/ 11300033 h 13029483"/>
              <a:gd name="connsiteX19-529" fmla="*/ 7226710 w 36035499"/>
              <a:gd name="connsiteY19-530" fmla="*/ 11034562 h 13029483"/>
              <a:gd name="connsiteX20-531" fmla="*/ 5722375 w 36035499"/>
              <a:gd name="connsiteY20-532" fmla="*/ 11889968 h 13029483"/>
              <a:gd name="connsiteX21-533" fmla="*/ 3687096 w 36035499"/>
              <a:gd name="connsiteY21-534" fmla="*/ 11742484 h 13029483"/>
              <a:gd name="connsiteX22-535" fmla="*/ 2448232 w 36035499"/>
              <a:gd name="connsiteY22-536" fmla="*/ 12627387 h 13029483"/>
              <a:gd name="connsiteX23-537" fmla="*/ 1091380 w 36035499"/>
              <a:gd name="connsiteY23-538" fmla="*/ 12627387 h 13029483"/>
              <a:gd name="connsiteX24-539" fmla="*/ 0 w 36035499"/>
              <a:gd name="connsiteY24-540" fmla="*/ 7671929 h 13029483"/>
              <a:gd name="connsiteX25-541" fmla="*/ 35003111 w 36035499"/>
              <a:gd name="connsiteY25-542" fmla="*/ 0 h 13029483"/>
              <a:gd name="connsiteX0-543" fmla="*/ 35003111 w 36035499"/>
              <a:gd name="connsiteY0-544" fmla="*/ 0 h 13029483"/>
              <a:gd name="connsiteX1-545" fmla="*/ 36035499 w 36035499"/>
              <a:gd name="connsiteY1-546" fmla="*/ 4955458 h 13029483"/>
              <a:gd name="connsiteX2-547" fmla="*/ 34088711 w 36035499"/>
              <a:gd name="connsiteY2-548" fmla="*/ 5073445 h 13029483"/>
              <a:gd name="connsiteX3-549" fmla="*/ 32790853 w 36035499"/>
              <a:gd name="connsiteY3-550" fmla="*/ 6076335 h 13029483"/>
              <a:gd name="connsiteX4-551" fmla="*/ 30755576 w 36035499"/>
              <a:gd name="connsiteY4-552" fmla="*/ 5928851 h 13029483"/>
              <a:gd name="connsiteX5-553" fmla="*/ 29310234 w 36035499"/>
              <a:gd name="connsiteY5-554" fmla="*/ 6843251 h 13029483"/>
              <a:gd name="connsiteX6-555" fmla="*/ 27864892 w 36035499"/>
              <a:gd name="connsiteY6-556" fmla="*/ 6548284 h 13029483"/>
              <a:gd name="connsiteX7-557" fmla="*/ 26390053 w 36035499"/>
              <a:gd name="connsiteY7-558" fmla="*/ 7462684 h 13029483"/>
              <a:gd name="connsiteX8-559" fmla="*/ 24679240 w 36035499"/>
              <a:gd name="connsiteY8-560" fmla="*/ 7197213 h 13029483"/>
              <a:gd name="connsiteX9-561" fmla="*/ 23174905 w 36035499"/>
              <a:gd name="connsiteY9-562" fmla="*/ 8052619 h 13029483"/>
              <a:gd name="connsiteX10-563" fmla="*/ 21139627 w 36035499"/>
              <a:gd name="connsiteY10-564" fmla="*/ 7905135 h 13029483"/>
              <a:gd name="connsiteX11-565" fmla="*/ 19900763 w 36035499"/>
              <a:gd name="connsiteY11-566" fmla="*/ 8790038 h 13029483"/>
              <a:gd name="connsiteX12-567" fmla="*/ 16636181 w 36035499"/>
              <a:gd name="connsiteY12-568" fmla="*/ 8910794 h 13029483"/>
              <a:gd name="connsiteX13-569" fmla="*/ 15338323 w 36035499"/>
              <a:gd name="connsiteY13-570" fmla="*/ 9913684 h 13029483"/>
              <a:gd name="connsiteX14-571" fmla="*/ 13303046 w 36035499"/>
              <a:gd name="connsiteY14-572" fmla="*/ 9766200 h 13029483"/>
              <a:gd name="connsiteX15-573" fmla="*/ 11857703 w 36035499"/>
              <a:gd name="connsiteY15-574" fmla="*/ 10680600 h 13029483"/>
              <a:gd name="connsiteX16-575" fmla="*/ 10412362 w 36035499"/>
              <a:gd name="connsiteY16-576" fmla="*/ 10385633 h 13029483"/>
              <a:gd name="connsiteX17-577" fmla="*/ 8937523 w 36035499"/>
              <a:gd name="connsiteY17-578" fmla="*/ 11300033 h 13029483"/>
              <a:gd name="connsiteX18-579" fmla="*/ 7226710 w 36035499"/>
              <a:gd name="connsiteY18-580" fmla="*/ 11034562 h 13029483"/>
              <a:gd name="connsiteX19-581" fmla="*/ 5722375 w 36035499"/>
              <a:gd name="connsiteY19-582" fmla="*/ 11889968 h 13029483"/>
              <a:gd name="connsiteX20-583" fmla="*/ 3687096 w 36035499"/>
              <a:gd name="connsiteY20-584" fmla="*/ 11742484 h 13029483"/>
              <a:gd name="connsiteX21-585" fmla="*/ 2448232 w 36035499"/>
              <a:gd name="connsiteY21-586" fmla="*/ 12627387 h 13029483"/>
              <a:gd name="connsiteX22-587" fmla="*/ 1091380 w 36035499"/>
              <a:gd name="connsiteY22-588" fmla="*/ 12627387 h 13029483"/>
              <a:gd name="connsiteX23-589" fmla="*/ 0 w 36035499"/>
              <a:gd name="connsiteY23-590" fmla="*/ 7671929 h 13029483"/>
              <a:gd name="connsiteX24-591" fmla="*/ 35003111 w 36035499"/>
              <a:gd name="connsiteY24-592" fmla="*/ 0 h 13029483"/>
              <a:gd name="connsiteX0-593" fmla="*/ 35003111 w 36035499"/>
              <a:gd name="connsiteY0-594" fmla="*/ 0 h 13029483"/>
              <a:gd name="connsiteX1-595" fmla="*/ 36035499 w 36035499"/>
              <a:gd name="connsiteY1-596" fmla="*/ 4955458 h 13029483"/>
              <a:gd name="connsiteX2-597" fmla="*/ 34088711 w 36035499"/>
              <a:gd name="connsiteY2-598" fmla="*/ 5073445 h 13029483"/>
              <a:gd name="connsiteX3-599" fmla="*/ 32790853 w 36035499"/>
              <a:gd name="connsiteY3-600" fmla="*/ 6076335 h 13029483"/>
              <a:gd name="connsiteX4-601" fmla="*/ 30755576 w 36035499"/>
              <a:gd name="connsiteY4-602" fmla="*/ 5928851 h 13029483"/>
              <a:gd name="connsiteX5-603" fmla="*/ 29310234 w 36035499"/>
              <a:gd name="connsiteY5-604" fmla="*/ 6843251 h 13029483"/>
              <a:gd name="connsiteX6-605" fmla="*/ 27864892 w 36035499"/>
              <a:gd name="connsiteY6-606" fmla="*/ 6548284 h 13029483"/>
              <a:gd name="connsiteX7-607" fmla="*/ 26390053 w 36035499"/>
              <a:gd name="connsiteY7-608" fmla="*/ 7462684 h 13029483"/>
              <a:gd name="connsiteX8-609" fmla="*/ 24679240 w 36035499"/>
              <a:gd name="connsiteY8-610" fmla="*/ 7197213 h 13029483"/>
              <a:gd name="connsiteX9-611" fmla="*/ 23174905 w 36035499"/>
              <a:gd name="connsiteY9-612" fmla="*/ 8052619 h 13029483"/>
              <a:gd name="connsiteX10-613" fmla="*/ 21139627 w 36035499"/>
              <a:gd name="connsiteY10-614" fmla="*/ 7905135 h 13029483"/>
              <a:gd name="connsiteX11-615" fmla="*/ 19523393 w 36035499"/>
              <a:gd name="connsiteY11-616" fmla="*/ 8920666 h 13029483"/>
              <a:gd name="connsiteX12-617" fmla="*/ 16636181 w 36035499"/>
              <a:gd name="connsiteY12-618" fmla="*/ 8910794 h 13029483"/>
              <a:gd name="connsiteX13-619" fmla="*/ 15338323 w 36035499"/>
              <a:gd name="connsiteY13-620" fmla="*/ 9913684 h 13029483"/>
              <a:gd name="connsiteX14-621" fmla="*/ 13303046 w 36035499"/>
              <a:gd name="connsiteY14-622" fmla="*/ 9766200 h 13029483"/>
              <a:gd name="connsiteX15-623" fmla="*/ 11857703 w 36035499"/>
              <a:gd name="connsiteY15-624" fmla="*/ 10680600 h 13029483"/>
              <a:gd name="connsiteX16-625" fmla="*/ 10412362 w 36035499"/>
              <a:gd name="connsiteY16-626" fmla="*/ 10385633 h 13029483"/>
              <a:gd name="connsiteX17-627" fmla="*/ 8937523 w 36035499"/>
              <a:gd name="connsiteY17-628" fmla="*/ 11300033 h 13029483"/>
              <a:gd name="connsiteX18-629" fmla="*/ 7226710 w 36035499"/>
              <a:gd name="connsiteY18-630" fmla="*/ 11034562 h 13029483"/>
              <a:gd name="connsiteX19-631" fmla="*/ 5722375 w 36035499"/>
              <a:gd name="connsiteY19-632" fmla="*/ 11889968 h 13029483"/>
              <a:gd name="connsiteX20-633" fmla="*/ 3687096 w 36035499"/>
              <a:gd name="connsiteY20-634" fmla="*/ 11742484 h 13029483"/>
              <a:gd name="connsiteX21-635" fmla="*/ 2448232 w 36035499"/>
              <a:gd name="connsiteY21-636" fmla="*/ 12627387 h 13029483"/>
              <a:gd name="connsiteX22-637" fmla="*/ 1091380 w 36035499"/>
              <a:gd name="connsiteY22-638" fmla="*/ 12627387 h 13029483"/>
              <a:gd name="connsiteX23-639" fmla="*/ 0 w 36035499"/>
              <a:gd name="connsiteY23-640" fmla="*/ 7671929 h 13029483"/>
              <a:gd name="connsiteX24-641" fmla="*/ 35003111 w 36035499"/>
              <a:gd name="connsiteY24-642" fmla="*/ 0 h 13029483"/>
              <a:gd name="connsiteX0-643" fmla="*/ 35003111 w 36035499"/>
              <a:gd name="connsiteY0-644" fmla="*/ 0 h 13029483"/>
              <a:gd name="connsiteX1-645" fmla="*/ 36035499 w 36035499"/>
              <a:gd name="connsiteY1-646" fmla="*/ 4955458 h 13029483"/>
              <a:gd name="connsiteX2-647" fmla="*/ 34088711 w 36035499"/>
              <a:gd name="connsiteY2-648" fmla="*/ 5073445 h 13029483"/>
              <a:gd name="connsiteX3-649" fmla="*/ 32790853 w 36035499"/>
              <a:gd name="connsiteY3-650" fmla="*/ 6076335 h 13029483"/>
              <a:gd name="connsiteX4-651" fmla="*/ 30755576 w 36035499"/>
              <a:gd name="connsiteY4-652" fmla="*/ 5928851 h 13029483"/>
              <a:gd name="connsiteX5-653" fmla="*/ 29310234 w 36035499"/>
              <a:gd name="connsiteY5-654" fmla="*/ 6843251 h 13029483"/>
              <a:gd name="connsiteX6-655" fmla="*/ 27864892 w 36035499"/>
              <a:gd name="connsiteY6-656" fmla="*/ 6548284 h 13029483"/>
              <a:gd name="connsiteX7-657" fmla="*/ 26390053 w 36035499"/>
              <a:gd name="connsiteY7-658" fmla="*/ 7462684 h 13029483"/>
              <a:gd name="connsiteX8-659" fmla="*/ 24679240 w 36035499"/>
              <a:gd name="connsiteY8-660" fmla="*/ 7197213 h 13029483"/>
              <a:gd name="connsiteX9-661" fmla="*/ 23174905 w 36035499"/>
              <a:gd name="connsiteY9-662" fmla="*/ 8052619 h 13029483"/>
              <a:gd name="connsiteX10-663" fmla="*/ 21139627 w 36035499"/>
              <a:gd name="connsiteY10-664" fmla="*/ 7905135 h 13029483"/>
              <a:gd name="connsiteX11-665" fmla="*/ 19450820 w 36035499"/>
              <a:gd name="connsiteY11-666" fmla="*/ 8949695 h 13029483"/>
              <a:gd name="connsiteX12-667" fmla="*/ 16636181 w 36035499"/>
              <a:gd name="connsiteY12-668" fmla="*/ 8910794 h 13029483"/>
              <a:gd name="connsiteX13-669" fmla="*/ 15338323 w 36035499"/>
              <a:gd name="connsiteY13-670" fmla="*/ 9913684 h 13029483"/>
              <a:gd name="connsiteX14-671" fmla="*/ 13303046 w 36035499"/>
              <a:gd name="connsiteY14-672" fmla="*/ 9766200 h 13029483"/>
              <a:gd name="connsiteX15-673" fmla="*/ 11857703 w 36035499"/>
              <a:gd name="connsiteY15-674" fmla="*/ 10680600 h 13029483"/>
              <a:gd name="connsiteX16-675" fmla="*/ 10412362 w 36035499"/>
              <a:gd name="connsiteY16-676" fmla="*/ 10385633 h 13029483"/>
              <a:gd name="connsiteX17-677" fmla="*/ 8937523 w 36035499"/>
              <a:gd name="connsiteY17-678" fmla="*/ 11300033 h 13029483"/>
              <a:gd name="connsiteX18-679" fmla="*/ 7226710 w 36035499"/>
              <a:gd name="connsiteY18-680" fmla="*/ 11034562 h 13029483"/>
              <a:gd name="connsiteX19-681" fmla="*/ 5722375 w 36035499"/>
              <a:gd name="connsiteY19-682" fmla="*/ 11889968 h 13029483"/>
              <a:gd name="connsiteX20-683" fmla="*/ 3687096 w 36035499"/>
              <a:gd name="connsiteY20-684" fmla="*/ 11742484 h 13029483"/>
              <a:gd name="connsiteX21-685" fmla="*/ 2448232 w 36035499"/>
              <a:gd name="connsiteY21-686" fmla="*/ 12627387 h 13029483"/>
              <a:gd name="connsiteX22-687" fmla="*/ 1091380 w 36035499"/>
              <a:gd name="connsiteY22-688" fmla="*/ 12627387 h 13029483"/>
              <a:gd name="connsiteX23-689" fmla="*/ 0 w 36035499"/>
              <a:gd name="connsiteY23-690" fmla="*/ 7671929 h 13029483"/>
              <a:gd name="connsiteX24-691" fmla="*/ 35003111 w 36035499"/>
              <a:gd name="connsiteY24-692" fmla="*/ 0 h 130294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36035499" h="13029483">
                <a:moveTo>
                  <a:pt x="35003111" y="0"/>
                </a:moveTo>
                <a:lnTo>
                  <a:pt x="36035499" y="4955458"/>
                </a:lnTo>
                <a:cubicBezTo>
                  <a:pt x="35332491" y="4921045"/>
                  <a:pt x="34629485" y="4886632"/>
                  <a:pt x="34088711" y="5073445"/>
                </a:cubicBezTo>
                <a:cubicBezTo>
                  <a:pt x="33547937" y="5260258"/>
                  <a:pt x="33346375" y="5933767"/>
                  <a:pt x="32790853" y="6076335"/>
                </a:cubicBezTo>
                <a:cubicBezTo>
                  <a:pt x="32235331" y="6218903"/>
                  <a:pt x="31335679" y="5801032"/>
                  <a:pt x="30755576" y="5928851"/>
                </a:cubicBezTo>
                <a:cubicBezTo>
                  <a:pt x="30175473" y="6056670"/>
                  <a:pt x="29792015" y="6740012"/>
                  <a:pt x="29310234" y="6843251"/>
                </a:cubicBezTo>
                <a:cubicBezTo>
                  <a:pt x="28828453" y="6946490"/>
                  <a:pt x="28351589" y="6445045"/>
                  <a:pt x="27864892" y="6548284"/>
                </a:cubicBezTo>
                <a:cubicBezTo>
                  <a:pt x="27378195" y="6651523"/>
                  <a:pt x="26920995" y="7354529"/>
                  <a:pt x="26390053" y="7462684"/>
                </a:cubicBezTo>
                <a:cubicBezTo>
                  <a:pt x="25859111" y="7570839"/>
                  <a:pt x="25215098" y="7098891"/>
                  <a:pt x="24679240" y="7197213"/>
                </a:cubicBezTo>
                <a:cubicBezTo>
                  <a:pt x="24143382" y="7295536"/>
                  <a:pt x="23764840" y="7934632"/>
                  <a:pt x="23174905" y="8052619"/>
                </a:cubicBezTo>
                <a:cubicBezTo>
                  <a:pt x="22584969" y="8170606"/>
                  <a:pt x="21760308" y="7755622"/>
                  <a:pt x="21139627" y="7905135"/>
                </a:cubicBezTo>
                <a:cubicBezTo>
                  <a:pt x="20518946" y="8054648"/>
                  <a:pt x="20201394" y="8782085"/>
                  <a:pt x="19450820" y="8949695"/>
                </a:cubicBezTo>
                <a:cubicBezTo>
                  <a:pt x="18700246" y="9117305"/>
                  <a:pt x="17321597" y="8750129"/>
                  <a:pt x="16636181" y="8910794"/>
                </a:cubicBezTo>
                <a:cubicBezTo>
                  <a:pt x="15950765" y="9071459"/>
                  <a:pt x="15893845" y="9771116"/>
                  <a:pt x="15338323" y="9913684"/>
                </a:cubicBezTo>
                <a:cubicBezTo>
                  <a:pt x="14782801" y="10056252"/>
                  <a:pt x="13883149" y="9638381"/>
                  <a:pt x="13303046" y="9766200"/>
                </a:cubicBezTo>
                <a:cubicBezTo>
                  <a:pt x="12722943" y="9894019"/>
                  <a:pt x="12339484" y="10577361"/>
                  <a:pt x="11857703" y="10680600"/>
                </a:cubicBezTo>
                <a:cubicBezTo>
                  <a:pt x="11375922" y="10783839"/>
                  <a:pt x="10899059" y="10282394"/>
                  <a:pt x="10412362" y="10385633"/>
                </a:cubicBezTo>
                <a:cubicBezTo>
                  <a:pt x="9925664" y="10488872"/>
                  <a:pt x="9468464" y="11191878"/>
                  <a:pt x="8937523" y="11300033"/>
                </a:cubicBezTo>
                <a:cubicBezTo>
                  <a:pt x="8406580" y="11408188"/>
                  <a:pt x="7762568" y="10936240"/>
                  <a:pt x="7226710" y="11034562"/>
                </a:cubicBezTo>
                <a:cubicBezTo>
                  <a:pt x="6690851" y="11132885"/>
                  <a:pt x="6312310" y="11771981"/>
                  <a:pt x="5722375" y="11889968"/>
                </a:cubicBezTo>
                <a:cubicBezTo>
                  <a:pt x="5132439" y="12007955"/>
                  <a:pt x="4232786" y="11619581"/>
                  <a:pt x="3687096" y="11742484"/>
                </a:cubicBezTo>
                <a:cubicBezTo>
                  <a:pt x="3141406" y="11865387"/>
                  <a:pt x="2880852" y="12479903"/>
                  <a:pt x="2448232" y="12627387"/>
                </a:cubicBezTo>
                <a:cubicBezTo>
                  <a:pt x="2015612" y="12774871"/>
                  <a:pt x="1504336" y="13453297"/>
                  <a:pt x="1091380" y="12627387"/>
                </a:cubicBezTo>
                <a:lnTo>
                  <a:pt x="0" y="7671929"/>
                </a:lnTo>
                <a:lnTo>
                  <a:pt x="3500311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304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2" name="11"/>
          <p:cNvSpPr/>
          <p:nvPr/>
        </p:nvSpPr>
        <p:spPr>
          <a:xfrm>
            <a:off x="-22299588" y="-4532057"/>
            <a:ext cx="36035499" cy="13029483"/>
          </a:xfrm>
          <a:custGeom>
            <a:avLst/>
            <a:gdLst>
              <a:gd name="connsiteX0" fmla="*/ 35003111 w 36035499"/>
              <a:gd name="connsiteY0" fmla="*/ 0 h 13029483"/>
              <a:gd name="connsiteX1" fmla="*/ 36035499 w 36035499"/>
              <a:gd name="connsiteY1" fmla="*/ 4955458 h 13029483"/>
              <a:gd name="connsiteX2" fmla="*/ 34088711 w 36035499"/>
              <a:gd name="connsiteY2" fmla="*/ 5073445 h 13029483"/>
              <a:gd name="connsiteX3" fmla="*/ 32790853 w 36035499"/>
              <a:gd name="connsiteY3" fmla="*/ 6076335 h 13029483"/>
              <a:gd name="connsiteX4" fmla="*/ 30755576 w 36035499"/>
              <a:gd name="connsiteY4" fmla="*/ 5928851 h 13029483"/>
              <a:gd name="connsiteX5" fmla="*/ 29310234 w 36035499"/>
              <a:gd name="connsiteY5" fmla="*/ 6843251 h 13029483"/>
              <a:gd name="connsiteX6" fmla="*/ 27864892 w 36035499"/>
              <a:gd name="connsiteY6" fmla="*/ 6548284 h 13029483"/>
              <a:gd name="connsiteX7" fmla="*/ 26390053 w 36035499"/>
              <a:gd name="connsiteY7" fmla="*/ 7462684 h 13029483"/>
              <a:gd name="connsiteX8" fmla="*/ 24679240 w 36035499"/>
              <a:gd name="connsiteY8" fmla="*/ 7197213 h 13029483"/>
              <a:gd name="connsiteX9" fmla="*/ 23174905 w 36035499"/>
              <a:gd name="connsiteY9" fmla="*/ 8052619 h 13029483"/>
              <a:gd name="connsiteX10" fmla="*/ 21139627 w 36035499"/>
              <a:gd name="connsiteY10" fmla="*/ 7905135 h 13029483"/>
              <a:gd name="connsiteX11" fmla="*/ 19900763 w 36035499"/>
              <a:gd name="connsiteY11" fmla="*/ 8790038 h 13029483"/>
              <a:gd name="connsiteX12" fmla="*/ 18582908 w 36035499"/>
              <a:gd name="connsiteY12" fmla="*/ 8863122 h 13029483"/>
              <a:gd name="connsiteX13" fmla="*/ 18544515 w 36035499"/>
              <a:gd name="connsiteY13" fmla="*/ 8791169 h 13029483"/>
              <a:gd name="connsiteX14" fmla="*/ 18058248 w 36035499"/>
              <a:gd name="connsiteY14" fmla="*/ 8770454 h 13029483"/>
              <a:gd name="connsiteX15" fmla="*/ 16636181 w 36035499"/>
              <a:gd name="connsiteY15" fmla="*/ 8910794 h 13029483"/>
              <a:gd name="connsiteX16" fmla="*/ 15338323 w 36035499"/>
              <a:gd name="connsiteY16" fmla="*/ 9913684 h 13029483"/>
              <a:gd name="connsiteX17" fmla="*/ 13303046 w 36035499"/>
              <a:gd name="connsiteY17" fmla="*/ 9766200 h 13029483"/>
              <a:gd name="connsiteX18" fmla="*/ 11857703 w 36035499"/>
              <a:gd name="connsiteY18" fmla="*/ 10680600 h 13029483"/>
              <a:gd name="connsiteX19" fmla="*/ 10412362 w 36035499"/>
              <a:gd name="connsiteY19" fmla="*/ 10385633 h 13029483"/>
              <a:gd name="connsiteX20" fmla="*/ 8937523 w 36035499"/>
              <a:gd name="connsiteY20" fmla="*/ 11300033 h 13029483"/>
              <a:gd name="connsiteX21" fmla="*/ 7226710 w 36035499"/>
              <a:gd name="connsiteY21" fmla="*/ 11034562 h 13029483"/>
              <a:gd name="connsiteX22" fmla="*/ 5722375 w 36035499"/>
              <a:gd name="connsiteY22" fmla="*/ 11889968 h 13029483"/>
              <a:gd name="connsiteX23" fmla="*/ 3687096 w 36035499"/>
              <a:gd name="connsiteY23" fmla="*/ 11742484 h 13029483"/>
              <a:gd name="connsiteX24" fmla="*/ 2448232 w 36035499"/>
              <a:gd name="connsiteY24" fmla="*/ 12627387 h 13029483"/>
              <a:gd name="connsiteX25" fmla="*/ 1091380 w 36035499"/>
              <a:gd name="connsiteY25" fmla="*/ 12627387 h 13029483"/>
              <a:gd name="connsiteX26" fmla="*/ 0 w 36035499"/>
              <a:gd name="connsiteY26" fmla="*/ 7671929 h 13029483"/>
              <a:gd name="connsiteX27" fmla="*/ 17457615 w 36035499"/>
              <a:gd name="connsiteY27" fmla="*/ 3857661 h 13029483"/>
              <a:gd name="connsiteX28" fmla="*/ 17452531 w 36035499"/>
              <a:gd name="connsiteY28" fmla="*/ 3834580 h 13029483"/>
              <a:gd name="connsiteX0-1" fmla="*/ 35003111 w 36035499"/>
              <a:gd name="connsiteY0-2" fmla="*/ 0 h 13029483"/>
              <a:gd name="connsiteX1-3" fmla="*/ 36035499 w 36035499"/>
              <a:gd name="connsiteY1-4" fmla="*/ 4955458 h 13029483"/>
              <a:gd name="connsiteX2-5" fmla="*/ 34088711 w 36035499"/>
              <a:gd name="connsiteY2-6" fmla="*/ 5073445 h 13029483"/>
              <a:gd name="connsiteX3-7" fmla="*/ 32790853 w 36035499"/>
              <a:gd name="connsiteY3-8" fmla="*/ 6076335 h 13029483"/>
              <a:gd name="connsiteX4-9" fmla="*/ 30755576 w 36035499"/>
              <a:gd name="connsiteY4-10" fmla="*/ 5928851 h 13029483"/>
              <a:gd name="connsiteX5-11" fmla="*/ 29310234 w 36035499"/>
              <a:gd name="connsiteY5-12" fmla="*/ 6843251 h 13029483"/>
              <a:gd name="connsiteX6-13" fmla="*/ 27864892 w 36035499"/>
              <a:gd name="connsiteY6-14" fmla="*/ 6548284 h 13029483"/>
              <a:gd name="connsiteX7-15" fmla="*/ 26390053 w 36035499"/>
              <a:gd name="connsiteY7-16" fmla="*/ 7462684 h 13029483"/>
              <a:gd name="connsiteX8-17" fmla="*/ 24679240 w 36035499"/>
              <a:gd name="connsiteY8-18" fmla="*/ 7197213 h 13029483"/>
              <a:gd name="connsiteX9-19" fmla="*/ 23174905 w 36035499"/>
              <a:gd name="connsiteY9-20" fmla="*/ 8052619 h 13029483"/>
              <a:gd name="connsiteX10-21" fmla="*/ 21139627 w 36035499"/>
              <a:gd name="connsiteY10-22" fmla="*/ 7905135 h 13029483"/>
              <a:gd name="connsiteX11-23" fmla="*/ 19900763 w 36035499"/>
              <a:gd name="connsiteY11-24" fmla="*/ 8790038 h 13029483"/>
              <a:gd name="connsiteX12-25" fmla="*/ 18582908 w 36035499"/>
              <a:gd name="connsiteY12-26" fmla="*/ 8863122 h 13029483"/>
              <a:gd name="connsiteX13-27" fmla="*/ 18544515 w 36035499"/>
              <a:gd name="connsiteY13-28" fmla="*/ 8791169 h 13029483"/>
              <a:gd name="connsiteX14-29" fmla="*/ 18058248 w 36035499"/>
              <a:gd name="connsiteY14-30" fmla="*/ 8770454 h 13029483"/>
              <a:gd name="connsiteX15-31" fmla="*/ 16636181 w 36035499"/>
              <a:gd name="connsiteY15-32" fmla="*/ 8910794 h 13029483"/>
              <a:gd name="connsiteX16-33" fmla="*/ 15338323 w 36035499"/>
              <a:gd name="connsiteY16-34" fmla="*/ 9913684 h 13029483"/>
              <a:gd name="connsiteX17-35" fmla="*/ 13303046 w 36035499"/>
              <a:gd name="connsiteY17-36" fmla="*/ 9766200 h 13029483"/>
              <a:gd name="connsiteX18-37" fmla="*/ 11857703 w 36035499"/>
              <a:gd name="connsiteY18-38" fmla="*/ 10680600 h 13029483"/>
              <a:gd name="connsiteX19-39" fmla="*/ 10412362 w 36035499"/>
              <a:gd name="connsiteY19-40" fmla="*/ 10385633 h 13029483"/>
              <a:gd name="connsiteX20-41" fmla="*/ 8937523 w 36035499"/>
              <a:gd name="connsiteY20-42" fmla="*/ 11300033 h 13029483"/>
              <a:gd name="connsiteX21-43" fmla="*/ 7226710 w 36035499"/>
              <a:gd name="connsiteY21-44" fmla="*/ 11034562 h 13029483"/>
              <a:gd name="connsiteX22-45" fmla="*/ 5722375 w 36035499"/>
              <a:gd name="connsiteY22-46" fmla="*/ 11889968 h 13029483"/>
              <a:gd name="connsiteX23-47" fmla="*/ 3687096 w 36035499"/>
              <a:gd name="connsiteY23-48" fmla="*/ 11742484 h 13029483"/>
              <a:gd name="connsiteX24-49" fmla="*/ 2448232 w 36035499"/>
              <a:gd name="connsiteY24-50" fmla="*/ 12627387 h 13029483"/>
              <a:gd name="connsiteX25-51" fmla="*/ 1091380 w 36035499"/>
              <a:gd name="connsiteY25-52" fmla="*/ 12627387 h 13029483"/>
              <a:gd name="connsiteX26-53" fmla="*/ 0 w 36035499"/>
              <a:gd name="connsiteY26-54" fmla="*/ 7671929 h 13029483"/>
              <a:gd name="connsiteX27-55" fmla="*/ 17457615 w 36035499"/>
              <a:gd name="connsiteY27-56" fmla="*/ 3857661 h 13029483"/>
              <a:gd name="connsiteX28-57" fmla="*/ 17452531 w 36035499"/>
              <a:gd name="connsiteY28-58" fmla="*/ 3834580 h 13029483"/>
              <a:gd name="connsiteX29" fmla="*/ 35003111 w 36035499"/>
              <a:gd name="connsiteY29" fmla="*/ 0 h 13029483"/>
              <a:gd name="connsiteX0-59" fmla="*/ 35003111 w 36035499"/>
              <a:gd name="connsiteY0-60" fmla="*/ 0 h 13029483"/>
              <a:gd name="connsiteX1-61" fmla="*/ 36035499 w 36035499"/>
              <a:gd name="connsiteY1-62" fmla="*/ 4955458 h 13029483"/>
              <a:gd name="connsiteX2-63" fmla="*/ 34088711 w 36035499"/>
              <a:gd name="connsiteY2-64" fmla="*/ 5073445 h 13029483"/>
              <a:gd name="connsiteX3-65" fmla="*/ 32790853 w 36035499"/>
              <a:gd name="connsiteY3-66" fmla="*/ 6076335 h 13029483"/>
              <a:gd name="connsiteX4-67" fmla="*/ 30755576 w 36035499"/>
              <a:gd name="connsiteY4-68" fmla="*/ 5928851 h 13029483"/>
              <a:gd name="connsiteX5-69" fmla="*/ 29310234 w 36035499"/>
              <a:gd name="connsiteY5-70" fmla="*/ 6843251 h 13029483"/>
              <a:gd name="connsiteX6-71" fmla="*/ 27864892 w 36035499"/>
              <a:gd name="connsiteY6-72" fmla="*/ 6548284 h 13029483"/>
              <a:gd name="connsiteX7-73" fmla="*/ 26390053 w 36035499"/>
              <a:gd name="connsiteY7-74" fmla="*/ 7462684 h 13029483"/>
              <a:gd name="connsiteX8-75" fmla="*/ 24679240 w 36035499"/>
              <a:gd name="connsiteY8-76" fmla="*/ 7197213 h 13029483"/>
              <a:gd name="connsiteX9-77" fmla="*/ 23174905 w 36035499"/>
              <a:gd name="connsiteY9-78" fmla="*/ 8052619 h 13029483"/>
              <a:gd name="connsiteX10-79" fmla="*/ 21139627 w 36035499"/>
              <a:gd name="connsiteY10-80" fmla="*/ 7905135 h 13029483"/>
              <a:gd name="connsiteX11-81" fmla="*/ 19900763 w 36035499"/>
              <a:gd name="connsiteY11-82" fmla="*/ 8790038 h 13029483"/>
              <a:gd name="connsiteX12-83" fmla="*/ 18582908 w 36035499"/>
              <a:gd name="connsiteY12-84" fmla="*/ 8863122 h 13029483"/>
              <a:gd name="connsiteX13-85" fmla="*/ 18058248 w 36035499"/>
              <a:gd name="connsiteY13-86" fmla="*/ 8770454 h 13029483"/>
              <a:gd name="connsiteX14-87" fmla="*/ 16636181 w 36035499"/>
              <a:gd name="connsiteY14-88" fmla="*/ 8910794 h 13029483"/>
              <a:gd name="connsiteX15-89" fmla="*/ 15338323 w 36035499"/>
              <a:gd name="connsiteY15-90" fmla="*/ 9913684 h 13029483"/>
              <a:gd name="connsiteX16-91" fmla="*/ 13303046 w 36035499"/>
              <a:gd name="connsiteY16-92" fmla="*/ 9766200 h 13029483"/>
              <a:gd name="connsiteX17-93" fmla="*/ 11857703 w 36035499"/>
              <a:gd name="connsiteY17-94" fmla="*/ 10680600 h 13029483"/>
              <a:gd name="connsiteX18-95" fmla="*/ 10412362 w 36035499"/>
              <a:gd name="connsiteY18-96" fmla="*/ 10385633 h 13029483"/>
              <a:gd name="connsiteX19-97" fmla="*/ 8937523 w 36035499"/>
              <a:gd name="connsiteY19-98" fmla="*/ 11300033 h 13029483"/>
              <a:gd name="connsiteX20-99" fmla="*/ 7226710 w 36035499"/>
              <a:gd name="connsiteY20-100" fmla="*/ 11034562 h 13029483"/>
              <a:gd name="connsiteX21-101" fmla="*/ 5722375 w 36035499"/>
              <a:gd name="connsiteY21-102" fmla="*/ 11889968 h 13029483"/>
              <a:gd name="connsiteX22-103" fmla="*/ 3687096 w 36035499"/>
              <a:gd name="connsiteY22-104" fmla="*/ 11742484 h 13029483"/>
              <a:gd name="connsiteX23-105" fmla="*/ 2448232 w 36035499"/>
              <a:gd name="connsiteY23-106" fmla="*/ 12627387 h 13029483"/>
              <a:gd name="connsiteX24-107" fmla="*/ 1091380 w 36035499"/>
              <a:gd name="connsiteY24-108" fmla="*/ 12627387 h 13029483"/>
              <a:gd name="connsiteX25-109" fmla="*/ 0 w 36035499"/>
              <a:gd name="connsiteY25-110" fmla="*/ 7671929 h 13029483"/>
              <a:gd name="connsiteX26-111" fmla="*/ 17457615 w 36035499"/>
              <a:gd name="connsiteY26-112" fmla="*/ 3857661 h 13029483"/>
              <a:gd name="connsiteX27-113" fmla="*/ 17452531 w 36035499"/>
              <a:gd name="connsiteY27-114" fmla="*/ 3834580 h 13029483"/>
              <a:gd name="connsiteX28-115" fmla="*/ 35003111 w 36035499"/>
              <a:gd name="connsiteY28-116" fmla="*/ 0 h 13029483"/>
              <a:gd name="connsiteX0-117" fmla="*/ 35003111 w 36035499"/>
              <a:gd name="connsiteY0-118" fmla="*/ 0 h 13029483"/>
              <a:gd name="connsiteX1-119" fmla="*/ 36035499 w 36035499"/>
              <a:gd name="connsiteY1-120" fmla="*/ 4955458 h 13029483"/>
              <a:gd name="connsiteX2-121" fmla="*/ 34088711 w 36035499"/>
              <a:gd name="connsiteY2-122" fmla="*/ 5073445 h 13029483"/>
              <a:gd name="connsiteX3-123" fmla="*/ 32790853 w 36035499"/>
              <a:gd name="connsiteY3-124" fmla="*/ 6076335 h 13029483"/>
              <a:gd name="connsiteX4-125" fmla="*/ 30755576 w 36035499"/>
              <a:gd name="connsiteY4-126" fmla="*/ 5928851 h 13029483"/>
              <a:gd name="connsiteX5-127" fmla="*/ 29310234 w 36035499"/>
              <a:gd name="connsiteY5-128" fmla="*/ 6843251 h 13029483"/>
              <a:gd name="connsiteX6-129" fmla="*/ 27864892 w 36035499"/>
              <a:gd name="connsiteY6-130" fmla="*/ 6548284 h 13029483"/>
              <a:gd name="connsiteX7-131" fmla="*/ 26390053 w 36035499"/>
              <a:gd name="connsiteY7-132" fmla="*/ 7462684 h 13029483"/>
              <a:gd name="connsiteX8-133" fmla="*/ 24679240 w 36035499"/>
              <a:gd name="connsiteY8-134" fmla="*/ 7197213 h 13029483"/>
              <a:gd name="connsiteX9-135" fmla="*/ 23174905 w 36035499"/>
              <a:gd name="connsiteY9-136" fmla="*/ 8052619 h 13029483"/>
              <a:gd name="connsiteX10-137" fmla="*/ 21139627 w 36035499"/>
              <a:gd name="connsiteY10-138" fmla="*/ 7905135 h 13029483"/>
              <a:gd name="connsiteX11-139" fmla="*/ 19900763 w 36035499"/>
              <a:gd name="connsiteY11-140" fmla="*/ 8790038 h 13029483"/>
              <a:gd name="connsiteX12-141" fmla="*/ 18058248 w 36035499"/>
              <a:gd name="connsiteY12-142" fmla="*/ 8770454 h 13029483"/>
              <a:gd name="connsiteX13-143" fmla="*/ 16636181 w 36035499"/>
              <a:gd name="connsiteY13-144" fmla="*/ 8910794 h 13029483"/>
              <a:gd name="connsiteX14-145" fmla="*/ 15338323 w 36035499"/>
              <a:gd name="connsiteY14-146" fmla="*/ 9913684 h 13029483"/>
              <a:gd name="connsiteX15-147" fmla="*/ 13303046 w 36035499"/>
              <a:gd name="connsiteY15-148" fmla="*/ 9766200 h 13029483"/>
              <a:gd name="connsiteX16-149" fmla="*/ 11857703 w 36035499"/>
              <a:gd name="connsiteY16-150" fmla="*/ 10680600 h 13029483"/>
              <a:gd name="connsiteX17-151" fmla="*/ 10412362 w 36035499"/>
              <a:gd name="connsiteY17-152" fmla="*/ 10385633 h 13029483"/>
              <a:gd name="connsiteX18-153" fmla="*/ 8937523 w 36035499"/>
              <a:gd name="connsiteY18-154" fmla="*/ 11300033 h 13029483"/>
              <a:gd name="connsiteX19-155" fmla="*/ 7226710 w 36035499"/>
              <a:gd name="connsiteY19-156" fmla="*/ 11034562 h 13029483"/>
              <a:gd name="connsiteX20-157" fmla="*/ 5722375 w 36035499"/>
              <a:gd name="connsiteY20-158" fmla="*/ 11889968 h 13029483"/>
              <a:gd name="connsiteX21-159" fmla="*/ 3687096 w 36035499"/>
              <a:gd name="connsiteY21-160" fmla="*/ 11742484 h 13029483"/>
              <a:gd name="connsiteX22-161" fmla="*/ 2448232 w 36035499"/>
              <a:gd name="connsiteY22-162" fmla="*/ 12627387 h 13029483"/>
              <a:gd name="connsiteX23-163" fmla="*/ 1091380 w 36035499"/>
              <a:gd name="connsiteY23-164" fmla="*/ 12627387 h 13029483"/>
              <a:gd name="connsiteX24-165" fmla="*/ 0 w 36035499"/>
              <a:gd name="connsiteY24-166" fmla="*/ 7671929 h 13029483"/>
              <a:gd name="connsiteX25-167" fmla="*/ 17457615 w 36035499"/>
              <a:gd name="connsiteY25-168" fmla="*/ 3857661 h 13029483"/>
              <a:gd name="connsiteX26-169" fmla="*/ 17452531 w 36035499"/>
              <a:gd name="connsiteY26-170" fmla="*/ 3834580 h 13029483"/>
              <a:gd name="connsiteX27-171" fmla="*/ 35003111 w 36035499"/>
              <a:gd name="connsiteY27-172" fmla="*/ 0 h 13029483"/>
              <a:gd name="connsiteX0-173" fmla="*/ 35003111 w 36035499"/>
              <a:gd name="connsiteY0-174" fmla="*/ 0 h 13029483"/>
              <a:gd name="connsiteX1-175" fmla="*/ 36035499 w 36035499"/>
              <a:gd name="connsiteY1-176" fmla="*/ 4955458 h 13029483"/>
              <a:gd name="connsiteX2-177" fmla="*/ 34088711 w 36035499"/>
              <a:gd name="connsiteY2-178" fmla="*/ 5073445 h 13029483"/>
              <a:gd name="connsiteX3-179" fmla="*/ 32790853 w 36035499"/>
              <a:gd name="connsiteY3-180" fmla="*/ 6076335 h 13029483"/>
              <a:gd name="connsiteX4-181" fmla="*/ 30755576 w 36035499"/>
              <a:gd name="connsiteY4-182" fmla="*/ 5928851 h 13029483"/>
              <a:gd name="connsiteX5-183" fmla="*/ 29310234 w 36035499"/>
              <a:gd name="connsiteY5-184" fmla="*/ 6843251 h 13029483"/>
              <a:gd name="connsiteX6-185" fmla="*/ 27864892 w 36035499"/>
              <a:gd name="connsiteY6-186" fmla="*/ 6548284 h 13029483"/>
              <a:gd name="connsiteX7-187" fmla="*/ 26390053 w 36035499"/>
              <a:gd name="connsiteY7-188" fmla="*/ 7462684 h 13029483"/>
              <a:gd name="connsiteX8-189" fmla="*/ 24679240 w 36035499"/>
              <a:gd name="connsiteY8-190" fmla="*/ 7197213 h 13029483"/>
              <a:gd name="connsiteX9-191" fmla="*/ 23174905 w 36035499"/>
              <a:gd name="connsiteY9-192" fmla="*/ 8052619 h 13029483"/>
              <a:gd name="connsiteX10-193" fmla="*/ 21139627 w 36035499"/>
              <a:gd name="connsiteY10-194" fmla="*/ 7905135 h 13029483"/>
              <a:gd name="connsiteX11-195" fmla="*/ 19900763 w 36035499"/>
              <a:gd name="connsiteY11-196" fmla="*/ 8790038 h 13029483"/>
              <a:gd name="connsiteX12-197" fmla="*/ 18058248 w 36035499"/>
              <a:gd name="connsiteY12-198" fmla="*/ 8770454 h 13029483"/>
              <a:gd name="connsiteX13-199" fmla="*/ 16636181 w 36035499"/>
              <a:gd name="connsiteY13-200" fmla="*/ 8910794 h 13029483"/>
              <a:gd name="connsiteX14-201" fmla="*/ 15338323 w 36035499"/>
              <a:gd name="connsiteY14-202" fmla="*/ 9913684 h 13029483"/>
              <a:gd name="connsiteX15-203" fmla="*/ 13303046 w 36035499"/>
              <a:gd name="connsiteY15-204" fmla="*/ 9766200 h 13029483"/>
              <a:gd name="connsiteX16-205" fmla="*/ 11857703 w 36035499"/>
              <a:gd name="connsiteY16-206" fmla="*/ 10680600 h 13029483"/>
              <a:gd name="connsiteX17-207" fmla="*/ 10412362 w 36035499"/>
              <a:gd name="connsiteY17-208" fmla="*/ 10385633 h 13029483"/>
              <a:gd name="connsiteX18-209" fmla="*/ 8937523 w 36035499"/>
              <a:gd name="connsiteY18-210" fmla="*/ 11300033 h 13029483"/>
              <a:gd name="connsiteX19-211" fmla="*/ 7226710 w 36035499"/>
              <a:gd name="connsiteY19-212" fmla="*/ 11034562 h 13029483"/>
              <a:gd name="connsiteX20-213" fmla="*/ 5722375 w 36035499"/>
              <a:gd name="connsiteY20-214" fmla="*/ 11889968 h 13029483"/>
              <a:gd name="connsiteX21-215" fmla="*/ 3687096 w 36035499"/>
              <a:gd name="connsiteY21-216" fmla="*/ 11742484 h 13029483"/>
              <a:gd name="connsiteX22-217" fmla="*/ 2448232 w 36035499"/>
              <a:gd name="connsiteY22-218" fmla="*/ 12627387 h 13029483"/>
              <a:gd name="connsiteX23-219" fmla="*/ 1091380 w 36035499"/>
              <a:gd name="connsiteY23-220" fmla="*/ 12627387 h 13029483"/>
              <a:gd name="connsiteX24-221" fmla="*/ 0 w 36035499"/>
              <a:gd name="connsiteY24-222" fmla="*/ 7671929 h 13029483"/>
              <a:gd name="connsiteX25-223" fmla="*/ 17457615 w 36035499"/>
              <a:gd name="connsiteY25-224" fmla="*/ 3857661 h 13029483"/>
              <a:gd name="connsiteX26-225" fmla="*/ 17452531 w 36035499"/>
              <a:gd name="connsiteY26-226" fmla="*/ 3834580 h 13029483"/>
              <a:gd name="connsiteX27-227" fmla="*/ 35003111 w 36035499"/>
              <a:gd name="connsiteY27-228" fmla="*/ 0 h 13029483"/>
              <a:gd name="connsiteX0-229" fmla="*/ 35003111 w 36035499"/>
              <a:gd name="connsiteY0-230" fmla="*/ 0 h 13029483"/>
              <a:gd name="connsiteX1-231" fmla="*/ 36035499 w 36035499"/>
              <a:gd name="connsiteY1-232" fmla="*/ 4955458 h 13029483"/>
              <a:gd name="connsiteX2-233" fmla="*/ 34088711 w 36035499"/>
              <a:gd name="connsiteY2-234" fmla="*/ 5073445 h 13029483"/>
              <a:gd name="connsiteX3-235" fmla="*/ 32790853 w 36035499"/>
              <a:gd name="connsiteY3-236" fmla="*/ 6076335 h 13029483"/>
              <a:gd name="connsiteX4-237" fmla="*/ 30755576 w 36035499"/>
              <a:gd name="connsiteY4-238" fmla="*/ 5928851 h 13029483"/>
              <a:gd name="connsiteX5-239" fmla="*/ 29310234 w 36035499"/>
              <a:gd name="connsiteY5-240" fmla="*/ 6843251 h 13029483"/>
              <a:gd name="connsiteX6-241" fmla="*/ 27864892 w 36035499"/>
              <a:gd name="connsiteY6-242" fmla="*/ 6548284 h 13029483"/>
              <a:gd name="connsiteX7-243" fmla="*/ 26390053 w 36035499"/>
              <a:gd name="connsiteY7-244" fmla="*/ 7462684 h 13029483"/>
              <a:gd name="connsiteX8-245" fmla="*/ 24679240 w 36035499"/>
              <a:gd name="connsiteY8-246" fmla="*/ 7197213 h 13029483"/>
              <a:gd name="connsiteX9-247" fmla="*/ 23174905 w 36035499"/>
              <a:gd name="connsiteY9-248" fmla="*/ 8052619 h 13029483"/>
              <a:gd name="connsiteX10-249" fmla="*/ 21139627 w 36035499"/>
              <a:gd name="connsiteY10-250" fmla="*/ 7905135 h 13029483"/>
              <a:gd name="connsiteX11-251" fmla="*/ 19900763 w 36035499"/>
              <a:gd name="connsiteY11-252" fmla="*/ 8790038 h 13029483"/>
              <a:gd name="connsiteX12-253" fmla="*/ 18058248 w 36035499"/>
              <a:gd name="connsiteY12-254" fmla="*/ 8770454 h 13029483"/>
              <a:gd name="connsiteX13-255" fmla="*/ 16636181 w 36035499"/>
              <a:gd name="connsiteY13-256" fmla="*/ 8910794 h 13029483"/>
              <a:gd name="connsiteX14-257" fmla="*/ 15338323 w 36035499"/>
              <a:gd name="connsiteY14-258" fmla="*/ 9913684 h 13029483"/>
              <a:gd name="connsiteX15-259" fmla="*/ 13303046 w 36035499"/>
              <a:gd name="connsiteY15-260" fmla="*/ 9766200 h 13029483"/>
              <a:gd name="connsiteX16-261" fmla="*/ 11857703 w 36035499"/>
              <a:gd name="connsiteY16-262" fmla="*/ 10680600 h 13029483"/>
              <a:gd name="connsiteX17-263" fmla="*/ 10412362 w 36035499"/>
              <a:gd name="connsiteY17-264" fmla="*/ 10385633 h 13029483"/>
              <a:gd name="connsiteX18-265" fmla="*/ 8937523 w 36035499"/>
              <a:gd name="connsiteY18-266" fmla="*/ 11300033 h 13029483"/>
              <a:gd name="connsiteX19-267" fmla="*/ 7226710 w 36035499"/>
              <a:gd name="connsiteY19-268" fmla="*/ 11034562 h 13029483"/>
              <a:gd name="connsiteX20-269" fmla="*/ 5722375 w 36035499"/>
              <a:gd name="connsiteY20-270" fmla="*/ 11889968 h 13029483"/>
              <a:gd name="connsiteX21-271" fmla="*/ 3687096 w 36035499"/>
              <a:gd name="connsiteY21-272" fmla="*/ 11742484 h 13029483"/>
              <a:gd name="connsiteX22-273" fmla="*/ 2448232 w 36035499"/>
              <a:gd name="connsiteY22-274" fmla="*/ 12627387 h 13029483"/>
              <a:gd name="connsiteX23-275" fmla="*/ 1091380 w 36035499"/>
              <a:gd name="connsiteY23-276" fmla="*/ 12627387 h 13029483"/>
              <a:gd name="connsiteX24-277" fmla="*/ 0 w 36035499"/>
              <a:gd name="connsiteY24-278" fmla="*/ 7671929 h 13029483"/>
              <a:gd name="connsiteX25-279" fmla="*/ 17457615 w 36035499"/>
              <a:gd name="connsiteY25-280" fmla="*/ 3857661 h 13029483"/>
              <a:gd name="connsiteX26-281" fmla="*/ 35003111 w 36035499"/>
              <a:gd name="connsiteY26-282" fmla="*/ 0 h 13029483"/>
              <a:gd name="connsiteX0-283" fmla="*/ 35003111 w 36035499"/>
              <a:gd name="connsiteY0-284" fmla="*/ 0 h 13029483"/>
              <a:gd name="connsiteX1-285" fmla="*/ 36035499 w 36035499"/>
              <a:gd name="connsiteY1-286" fmla="*/ 4955458 h 13029483"/>
              <a:gd name="connsiteX2-287" fmla="*/ 34088711 w 36035499"/>
              <a:gd name="connsiteY2-288" fmla="*/ 5073445 h 13029483"/>
              <a:gd name="connsiteX3-289" fmla="*/ 32790853 w 36035499"/>
              <a:gd name="connsiteY3-290" fmla="*/ 6076335 h 13029483"/>
              <a:gd name="connsiteX4-291" fmla="*/ 30755576 w 36035499"/>
              <a:gd name="connsiteY4-292" fmla="*/ 5928851 h 13029483"/>
              <a:gd name="connsiteX5-293" fmla="*/ 29310234 w 36035499"/>
              <a:gd name="connsiteY5-294" fmla="*/ 6843251 h 13029483"/>
              <a:gd name="connsiteX6-295" fmla="*/ 27864892 w 36035499"/>
              <a:gd name="connsiteY6-296" fmla="*/ 6548284 h 13029483"/>
              <a:gd name="connsiteX7-297" fmla="*/ 26390053 w 36035499"/>
              <a:gd name="connsiteY7-298" fmla="*/ 7462684 h 13029483"/>
              <a:gd name="connsiteX8-299" fmla="*/ 24679240 w 36035499"/>
              <a:gd name="connsiteY8-300" fmla="*/ 7197213 h 13029483"/>
              <a:gd name="connsiteX9-301" fmla="*/ 23174905 w 36035499"/>
              <a:gd name="connsiteY9-302" fmla="*/ 8052619 h 13029483"/>
              <a:gd name="connsiteX10-303" fmla="*/ 21139627 w 36035499"/>
              <a:gd name="connsiteY10-304" fmla="*/ 7905135 h 13029483"/>
              <a:gd name="connsiteX11-305" fmla="*/ 19900763 w 36035499"/>
              <a:gd name="connsiteY11-306" fmla="*/ 8790038 h 13029483"/>
              <a:gd name="connsiteX12-307" fmla="*/ 18058248 w 36035499"/>
              <a:gd name="connsiteY12-308" fmla="*/ 8770454 h 13029483"/>
              <a:gd name="connsiteX13-309" fmla="*/ 16636181 w 36035499"/>
              <a:gd name="connsiteY13-310" fmla="*/ 8910794 h 13029483"/>
              <a:gd name="connsiteX14-311" fmla="*/ 15338323 w 36035499"/>
              <a:gd name="connsiteY14-312" fmla="*/ 9913684 h 13029483"/>
              <a:gd name="connsiteX15-313" fmla="*/ 13303046 w 36035499"/>
              <a:gd name="connsiteY15-314" fmla="*/ 9766200 h 13029483"/>
              <a:gd name="connsiteX16-315" fmla="*/ 11857703 w 36035499"/>
              <a:gd name="connsiteY16-316" fmla="*/ 10680600 h 13029483"/>
              <a:gd name="connsiteX17-317" fmla="*/ 10412362 w 36035499"/>
              <a:gd name="connsiteY17-318" fmla="*/ 10385633 h 13029483"/>
              <a:gd name="connsiteX18-319" fmla="*/ 8937523 w 36035499"/>
              <a:gd name="connsiteY18-320" fmla="*/ 11300033 h 13029483"/>
              <a:gd name="connsiteX19-321" fmla="*/ 7226710 w 36035499"/>
              <a:gd name="connsiteY19-322" fmla="*/ 11034562 h 13029483"/>
              <a:gd name="connsiteX20-323" fmla="*/ 5722375 w 36035499"/>
              <a:gd name="connsiteY20-324" fmla="*/ 11889968 h 13029483"/>
              <a:gd name="connsiteX21-325" fmla="*/ 3687096 w 36035499"/>
              <a:gd name="connsiteY21-326" fmla="*/ 11742484 h 13029483"/>
              <a:gd name="connsiteX22-327" fmla="*/ 2448232 w 36035499"/>
              <a:gd name="connsiteY22-328" fmla="*/ 12627387 h 13029483"/>
              <a:gd name="connsiteX23-329" fmla="*/ 1091380 w 36035499"/>
              <a:gd name="connsiteY23-330" fmla="*/ 12627387 h 13029483"/>
              <a:gd name="connsiteX24-331" fmla="*/ 0 w 36035499"/>
              <a:gd name="connsiteY24-332" fmla="*/ 7671929 h 13029483"/>
              <a:gd name="connsiteX25-333" fmla="*/ 35003111 w 36035499"/>
              <a:gd name="connsiteY25-334" fmla="*/ 0 h 13029483"/>
              <a:gd name="connsiteX0-335" fmla="*/ 35003111 w 36035499"/>
              <a:gd name="connsiteY0-336" fmla="*/ 0 h 13029483"/>
              <a:gd name="connsiteX1-337" fmla="*/ 36035499 w 36035499"/>
              <a:gd name="connsiteY1-338" fmla="*/ 4955458 h 13029483"/>
              <a:gd name="connsiteX2-339" fmla="*/ 34088711 w 36035499"/>
              <a:gd name="connsiteY2-340" fmla="*/ 5073445 h 13029483"/>
              <a:gd name="connsiteX3-341" fmla="*/ 32790853 w 36035499"/>
              <a:gd name="connsiteY3-342" fmla="*/ 6076335 h 13029483"/>
              <a:gd name="connsiteX4-343" fmla="*/ 30755576 w 36035499"/>
              <a:gd name="connsiteY4-344" fmla="*/ 5928851 h 13029483"/>
              <a:gd name="connsiteX5-345" fmla="*/ 29310234 w 36035499"/>
              <a:gd name="connsiteY5-346" fmla="*/ 6843251 h 13029483"/>
              <a:gd name="connsiteX6-347" fmla="*/ 27864892 w 36035499"/>
              <a:gd name="connsiteY6-348" fmla="*/ 6548284 h 13029483"/>
              <a:gd name="connsiteX7-349" fmla="*/ 26390053 w 36035499"/>
              <a:gd name="connsiteY7-350" fmla="*/ 7462684 h 13029483"/>
              <a:gd name="connsiteX8-351" fmla="*/ 24679240 w 36035499"/>
              <a:gd name="connsiteY8-352" fmla="*/ 7197213 h 13029483"/>
              <a:gd name="connsiteX9-353" fmla="*/ 23174905 w 36035499"/>
              <a:gd name="connsiteY9-354" fmla="*/ 8052619 h 13029483"/>
              <a:gd name="connsiteX10-355" fmla="*/ 21139627 w 36035499"/>
              <a:gd name="connsiteY10-356" fmla="*/ 7905135 h 13029483"/>
              <a:gd name="connsiteX11-357" fmla="*/ 19900763 w 36035499"/>
              <a:gd name="connsiteY11-358" fmla="*/ 8790038 h 13029483"/>
              <a:gd name="connsiteX12-359" fmla="*/ 18058248 w 36035499"/>
              <a:gd name="connsiteY12-360" fmla="*/ 8770454 h 13029483"/>
              <a:gd name="connsiteX13-361" fmla="*/ 16636181 w 36035499"/>
              <a:gd name="connsiteY13-362" fmla="*/ 8910794 h 13029483"/>
              <a:gd name="connsiteX14-363" fmla="*/ 15338323 w 36035499"/>
              <a:gd name="connsiteY14-364" fmla="*/ 9913684 h 13029483"/>
              <a:gd name="connsiteX15-365" fmla="*/ 13303046 w 36035499"/>
              <a:gd name="connsiteY15-366" fmla="*/ 9766200 h 13029483"/>
              <a:gd name="connsiteX16-367" fmla="*/ 11857703 w 36035499"/>
              <a:gd name="connsiteY16-368" fmla="*/ 10680600 h 13029483"/>
              <a:gd name="connsiteX17-369" fmla="*/ 10412362 w 36035499"/>
              <a:gd name="connsiteY17-370" fmla="*/ 10385633 h 13029483"/>
              <a:gd name="connsiteX18-371" fmla="*/ 8937523 w 36035499"/>
              <a:gd name="connsiteY18-372" fmla="*/ 11300033 h 13029483"/>
              <a:gd name="connsiteX19-373" fmla="*/ 7226710 w 36035499"/>
              <a:gd name="connsiteY19-374" fmla="*/ 11034562 h 13029483"/>
              <a:gd name="connsiteX20-375" fmla="*/ 5722375 w 36035499"/>
              <a:gd name="connsiteY20-376" fmla="*/ 11889968 h 13029483"/>
              <a:gd name="connsiteX21-377" fmla="*/ 3687096 w 36035499"/>
              <a:gd name="connsiteY21-378" fmla="*/ 11742484 h 13029483"/>
              <a:gd name="connsiteX22-379" fmla="*/ 2448232 w 36035499"/>
              <a:gd name="connsiteY22-380" fmla="*/ 12627387 h 13029483"/>
              <a:gd name="connsiteX23-381" fmla="*/ 1091380 w 36035499"/>
              <a:gd name="connsiteY23-382" fmla="*/ 12627387 h 13029483"/>
              <a:gd name="connsiteX24-383" fmla="*/ 0 w 36035499"/>
              <a:gd name="connsiteY24-384" fmla="*/ 7671929 h 13029483"/>
              <a:gd name="connsiteX25-385" fmla="*/ 35003111 w 36035499"/>
              <a:gd name="connsiteY25-386" fmla="*/ 0 h 13029483"/>
              <a:gd name="connsiteX0-387" fmla="*/ 35003111 w 36035499"/>
              <a:gd name="connsiteY0-388" fmla="*/ 0 h 13029483"/>
              <a:gd name="connsiteX1-389" fmla="*/ 36035499 w 36035499"/>
              <a:gd name="connsiteY1-390" fmla="*/ 4955458 h 13029483"/>
              <a:gd name="connsiteX2-391" fmla="*/ 34088711 w 36035499"/>
              <a:gd name="connsiteY2-392" fmla="*/ 5073445 h 13029483"/>
              <a:gd name="connsiteX3-393" fmla="*/ 32790853 w 36035499"/>
              <a:gd name="connsiteY3-394" fmla="*/ 6076335 h 13029483"/>
              <a:gd name="connsiteX4-395" fmla="*/ 30755576 w 36035499"/>
              <a:gd name="connsiteY4-396" fmla="*/ 5928851 h 13029483"/>
              <a:gd name="connsiteX5-397" fmla="*/ 29310234 w 36035499"/>
              <a:gd name="connsiteY5-398" fmla="*/ 6843251 h 13029483"/>
              <a:gd name="connsiteX6-399" fmla="*/ 27864892 w 36035499"/>
              <a:gd name="connsiteY6-400" fmla="*/ 6548284 h 13029483"/>
              <a:gd name="connsiteX7-401" fmla="*/ 26390053 w 36035499"/>
              <a:gd name="connsiteY7-402" fmla="*/ 7462684 h 13029483"/>
              <a:gd name="connsiteX8-403" fmla="*/ 24679240 w 36035499"/>
              <a:gd name="connsiteY8-404" fmla="*/ 7197213 h 13029483"/>
              <a:gd name="connsiteX9-405" fmla="*/ 23174905 w 36035499"/>
              <a:gd name="connsiteY9-406" fmla="*/ 8052619 h 13029483"/>
              <a:gd name="connsiteX10-407" fmla="*/ 21139627 w 36035499"/>
              <a:gd name="connsiteY10-408" fmla="*/ 7905135 h 13029483"/>
              <a:gd name="connsiteX11-409" fmla="*/ 19900763 w 36035499"/>
              <a:gd name="connsiteY11-410" fmla="*/ 8790038 h 13029483"/>
              <a:gd name="connsiteX12-411" fmla="*/ 18058248 w 36035499"/>
              <a:gd name="connsiteY12-412" fmla="*/ 8770454 h 13029483"/>
              <a:gd name="connsiteX13-413" fmla="*/ 16636181 w 36035499"/>
              <a:gd name="connsiteY13-414" fmla="*/ 8910794 h 13029483"/>
              <a:gd name="connsiteX14-415" fmla="*/ 15338323 w 36035499"/>
              <a:gd name="connsiteY14-416" fmla="*/ 9913684 h 13029483"/>
              <a:gd name="connsiteX15-417" fmla="*/ 13303046 w 36035499"/>
              <a:gd name="connsiteY15-418" fmla="*/ 9766200 h 13029483"/>
              <a:gd name="connsiteX16-419" fmla="*/ 11857703 w 36035499"/>
              <a:gd name="connsiteY16-420" fmla="*/ 10680600 h 13029483"/>
              <a:gd name="connsiteX17-421" fmla="*/ 10412362 w 36035499"/>
              <a:gd name="connsiteY17-422" fmla="*/ 10385633 h 13029483"/>
              <a:gd name="connsiteX18-423" fmla="*/ 8937523 w 36035499"/>
              <a:gd name="connsiteY18-424" fmla="*/ 11300033 h 13029483"/>
              <a:gd name="connsiteX19-425" fmla="*/ 7226710 w 36035499"/>
              <a:gd name="connsiteY19-426" fmla="*/ 11034562 h 13029483"/>
              <a:gd name="connsiteX20-427" fmla="*/ 5722375 w 36035499"/>
              <a:gd name="connsiteY20-428" fmla="*/ 11889968 h 13029483"/>
              <a:gd name="connsiteX21-429" fmla="*/ 3687096 w 36035499"/>
              <a:gd name="connsiteY21-430" fmla="*/ 11742484 h 13029483"/>
              <a:gd name="connsiteX22-431" fmla="*/ 2448232 w 36035499"/>
              <a:gd name="connsiteY22-432" fmla="*/ 12627387 h 13029483"/>
              <a:gd name="connsiteX23-433" fmla="*/ 1091380 w 36035499"/>
              <a:gd name="connsiteY23-434" fmla="*/ 12627387 h 13029483"/>
              <a:gd name="connsiteX24-435" fmla="*/ 0 w 36035499"/>
              <a:gd name="connsiteY24-436" fmla="*/ 7671929 h 13029483"/>
              <a:gd name="connsiteX25-437" fmla="*/ 35003111 w 36035499"/>
              <a:gd name="connsiteY25-438" fmla="*/ 0 h 13029483"/>
              <a:gd name="connsiteX0-439" fmla="*/ 35003111 w 36035499"/>
              <a:gd name="connsiteY0-440" fmla="*/ 0 h 13029483"/>
              <a:gd name="connsiteX1-441" fmla="*/ 36035499 w 36035499"/>
              <a:gd name="connsiteY1-442" fmla="*/ 4955458 h 13029483"/>
              <a:gd name="connsiteX2-443" fmla="*/ 34088711 w 36035499"/>
              <a:gd name="connsiteY2-444" fmla="*/ 5073445 h 13029483"/>
              <a:gd name="connsiteX3-445" fmla="*/ 32790853 w 36035499"/>
              <a:gd name="connsiteY3-446" fmla="*/ 6076335 h 13029483"/>
              <a:gd name="connsiteX4-447" fmla="*/ 30755576 w 36035499"/>
              <a:gd name="connsiteY4-448" fmla="*/ 5928851 h 13029483"/>
              <a:gd name="connsiteX5-449" fmla="*/ 29310234 w 36035499"/>
              <a:gd name="connsiteY5-450" fmla="*/ 6843251 h 13029483"/>
              <a:gd name="connsiteX6-451" fmla="*/ 27864892 w 36035499"/>
              <a:gd name="connsiteY6-452" fmla="*/ 6548284 h 13029483"/>
              <a:gd name="connsiteX7-453" fmla="*/ 26390053 w 36035499"/>
              <a:gd name="connsiteY7-454" fmla="*/ 7462684 h 13029483"/>
              <a:gd name="connsiteX8-455" fmla="*/ 24679240 w 36035499"/>
              <a:gd name="connsiteY8-456" fmla="*/ 7197213 h 13029483"/>
              <a:gd name="connsiteX9-457" fmla="*/ 23174905 w 36035499"/>
              <a:gd name="connsiteY9-458" fmla="*/ 8052619 h 13029483"/>
              <a:gd name="connsiteX10-459" fmla="*/ 21139627 w 36035499"/>
              <a:gd name="connsiteY10-460" fmla="*/ 7905135 h 13029483"/>
              <a:gd name="connsiteX11-461" fmla="*/ 19900763 w 36035499"/>
              <a:gd name="connsiteY11-462" fmla="*/ 8790038 h 13029483"/>
              <a:gd name="connsiteX12-463" fmla="*/ 18058248 w 36035499"/>
              <a:gd name="connsiteY12-464" fmla="*/ 8770454 h 13029483"/>
              <a:gd name="connsiteX13-465" fmla="*/ 16636181 w 36035499"/>
              <a:gd name="connsiteY13-466" fmla="*/ 8910794 h 13029483"/>
              <a:gd name="connsiteX14-467" fmla="*/ 15338323 w 36035499"/>
              <a:gd name="connsiteY14-468" fmla="*/ 9913684 h 13029483"/>
              <a:gd name="connsiteX15-469" fmla="*/ 13303046 w 36035499"/>
              <a:gd name="connsiteY15-470" fmla="*/ 9766200 h 13029483"/>
              <a:gd name="connsiteX16-471" fmla="*/ 11857703 w 36035499"/>
              <a:gd name="connsiteY16-472" fmla="*/ 10680600 h 13029483"/>
              <a:gd name="connsiteX17-473" fmla="*/ 10412362 w 36035499"/>
              <a:gd name="connsiteY17-474" fmla="*/ 10385633 h 13029483"/>
              <a:gd name="connsiteX18-475" fmla="*/ 8937523 w 36035499"/>
              <a:gd name="connsiteY18-476" fmla="*/ 11300033 h 13029483"/>
              <a:gd name="connsiteX19-477" fmla="*/ 7226710 w 36035499"/>
              <a:gd name="connsiteY19-478" fmla="*/ 11034562 h 13029483"/>
              <a:gd name="connsiteX20-479" fmla="*/ 5722375 w 36035499"/>
              <a:gd name="connsiteY20-480" fmla="*/ 11889968 h 13029483"/>
              <a:gd name="connsiteX21-481" fmla="*/ 3687096 w 36035499"/>
              <a:gd name="connsiteY21-482" fmla="*/ 11742484 h 13029483"/>
              <a:gd name="connsiteX22-483" fmla="*/ 2448232 w 36035499"/>
              <a:gd name="connsiteY22-484" fmla="*/ 12627387 h 13029483"/>
              <a:gd name="connsiteX23-485" fmla="*/ 1091380 w 36035499"/>
              <a:gd name="connsiteY23-486" fmla="*/ 12627387 h 13029483"/>
              <a:gd name="connsiteX24-487" fmla="*/ 0 w 36035499"/>
              <a:gd name="connsiteY24-488" fmla="*/ 7671929 h 13029483"/>
              <a:gd name="connsiteX25-489" fmla="*/ 35003111 w 36035499"/>
              <a:gd name="connsiteY25-490" fmla="*/ 0 h 13029483"/>
              <a:gd name="connsiteX0-491" fmla="*/ 35003111 w 36035499"/>
              <a:gd name="connsiteY0-492" fmla="*/ 0 h 13029483"/>
              <a:gd name="connsiteX1-493" fmla="*/ 36035499 w 36035499"/>
              <a:gd name="connsiteY1-494" fmla="*/ 4955458 h 13029483"/>
              <a:gd name="connsiteX2-495" fmla="*/ 34088711 w 36035499"/>
              <a:gd name="connsiteY2-496" fmla="*/ 5073445 h 13029483"/>
              <a:gd name="connsiteX3-497" fmla="*/ 32790853 w 36035499"/>
              <a:gd name="connsiteY3-498" fmla="*/ 6076335 h 13029483"/>
              <a:gd name="connsiteX4-499" fmla="*/ 30755576 w 36035499"/>
              <a:gd name="connsiteY4-500" fmla="*/ 5928851 h 13029483"/>
              <a:gd name="connsiteX5-501" fmla="*/ 29310234 w 36035499"/>
              <a:gd name="connsiteY5-502" fmla="*/ 6843251 h 13029483"/>
              <a:gd name="connsiteX6-503" fmla="*/ 27864892 w 36035499"/>
              <a:gd name="connsiteY6-504" fmla="*/ 6548284 h 13029483"/>
              <a:gd name="connsiteX7-505" fmla="*/ 26390053 w 36035499"/>
              <a:gd name="connsiteY7-506" fmla="*/ 7462684 h 13029483"/>
              <a:gd name="connsiteX8-507" fmla="*/ 24679240 w 36035499"/>
              <a:gd name="connsiteY8-508" fmla="*/ 7197213 h 13029483"/>
              <a:gd name="connsiteX9-509" fmla="*/ 23174905 w 36035499"/>
              <a:gd name="connsiteY9-510" fmla="*/ 8052619 h 13029483"/>
              <a:gd name="connsiteX10-511" fmla="*/ 21139627 w 36035499"/>
              <a:gd name="connsiteY10-512" fmla="*/ 7905135 h 13029483"/>
              <a:gd name="connsiteX11-513" fmla="*/ 19900763 w 36035499"/>
              <a:gd name="connsiteY11-514" fmla="*/ 8790038 h 13029483"/>
              <a:gd name="connsiteX12-515" fmla="*/ 18058248 w 36035499"/>
              <a:gd name="connsiteY12-516" fmla="*/ 8770454 h 13029483"/>
              <a:gd name="connsiteX13-517" fmla="*/ 16636181 w 36035499"/>
              <a:gd name="connsiteY13-518" fmla="*/ 8910794 h 13029483"/>
              <a:gd name="connsiteX14-519" fmla="*/ 15338323 w 36035499"/>
              <a:gd name="connsiteY14-520" fmla="*/ 9913684 h 13029483"/>
              <a:gd name="connsiteX15-521" fmla="*/ 13303046 w 36035499"/>
              <a:gd name="connsiteY15-522" fmla="*/ 9766200 h 13029483"/>
              <a:gd name="connsiteX16-523" fmla="*/ 11857703 w 36035499"/>
              <a:gd name="connsiteY16-524" fmla="*/ 10680600 h 13029483"/>
              <a:gd name="connsiteX17-525" fmla="*/ 10412362 w 36035499"/>
              <a:gd name="connsiteY17-526" fmla="*/ 10385633 h 13029483"/>
              <a:gd name="connsiteX18-527" fmla="*/ 8937523 w 36035499"/>
              <a:gd name="connsiteY18-528" fmla="*/ 11300033 h 13029483"/>
              <a:gd name="connsiteX19-529" fmla="*/ 7226710 w 36035499"/>
              <a:gd name="connsiteY19-530" fmla="*/ 11034562 h 13029483"/>
              <a:gd name="connsiteX20-531" fmla="*/ 5722375 w 36035499"/>
              <a:gd name="connsiteY20-532" fmla="*/ 11889968 h 13029483"/>
              <a:gd name="connsiteX21-533" fmla="*/ 3687096 w 36035499"/>
              <a:gd name="connsiteY21-534" fmla="*/ 11742484 h 13029483"/>
              <a:gd name="connsiteX22-535" fmla="*/ 2448232 w 36035499"/>
              <a:gd name="connsiteY22-536" fmla="*/ 12627387 h 13029483"/>
              <a:gd name="connsiteX23-537" fmla="*/ 1091380 w 36035499"/>
              <a:gd name="connsiteY23-538" fmla="*/ 12627387 h 13029483"/>
              <a:gd name="connsiteX24-539" fmla="*/ 0 w 36035499"/>
              <a:gd name="connsiteY24-540" fmla="*/ 7671929 h 13029483"/>
              <a:gd name="connsiteX25-541" fmla="*/ 35003111 w 36035499"/>
              <a:gd name="connsiteY25-542" fmla="*/ 0 h 13029483"/>
              <a:gd name="connsiteX0-543" fmla="*/ 35003111 w 36035499"/>
              <a:gd name="connsiteY0-544" fmla="*/ 0 h 13029483"/>
              <a:gd name="connsiteX1-545" fmla="*/ 36035499 w 36035499"/>
              <a:gd name="connsiteY1-546" fmla="*/ 4955458 h 13029483"/>
              <a:gd name="connsiteX2-547" fmla="*/ 34088711 w 36035499"/>
              <a:gd name="connsiteY2-548" fmla="*/ 5073445 h 13029483"/>
              <a:gd name="connsiteX3-549" fmla="*/ 32790853 w 36035499"/>
              <a:gd name="connsiteY3-550" fmla="*/ 6076335 h 13029483"/>
              <a:gd name="connsiteX4-551" fmla="*/ 30755576 w 36035499"/>
              <a:gd name="connsiteY4-552" fmla="*/ 5928851 h 13029483"/>
              <a:gd name="connsiteX5-553" fmla="*/ 29310234 w 36035499"/>
              <a:gd name="connsiteY5-554" fmla="*/ 6843251 h 13029483"/>
              <a:gd name="connsiteX6-555" fmla="*/ 27864892 w 36035499"/>
              <a:gd name="connsiteY6-556" fmla="*/ 6548284 h 13029483"/>
              <a:gd name="connsiteX7-557" fmla="*/ 26390053 w 36035499"/>
              <a:gd name="connsiteY7-558" fmla="*/ 7462684 h 13029483"/>
              <a:gd name="connsiteX8-559" fmla="*/ 24679240 w 36035499"/>
              <a:gd name="connsiteY8-560" fmla="*/ 7197213 h 13029483"/>
              <a:gd name="connsiteX9-561" fmla="*/ 23174905 w 36035499"/>
              <a:gd name="connsiteY9-562" fmla="*/ 8052619 h 13029483"/>
              <a:gd name="connsiteX10-563" fmla="*/ 21139627 w 36035499"/>
              <a:gd name="connsiteY10-564" fmla="*/ 7905135 h 13029483"/>
              <a:gd name="connsiteX11-565" fmla="*/ 19900763 w 36035499"/>
              <a:gd name="connsiteY11-566" fmla="*/ 8790038 h 13029483"/>
              <a:gd name="connsiteX12-567" fmla="*/ 16636181 w 36035499"/>
              <a:gd name="connsiteY12-568" fmla="*/ 8910794 h 13029483"/>
              <a:gd name="connsiteX13-569" fmla="*/ 15338323 w 36035499"/>
              <a:gd name="connsiteY13-570" fmla="*/ 9913684 h 13029483"/>
              <a:gd name="connsiteX14-571" fmla="*/ 13303046 w 36035499"/>
              <a:gd name="connsiteY14-572" fmla="*/ 9766200 h 13029483"/>
              <a:gd name="connsiteX15-573" fmla="*/ 11857703 w 36035499"/>
              <a:gd name="connsiteY15-574" fmla="*/ 10680600 h 13029483"/>
              <a:gd name="connsiteX16-575" fmla="*/ 10412362 w 36035499"/>
              <a:gd name="connsiteY16-576" fmla="*/ 10385633 h 13029483"/>
              <a:gd name="connsiteX17-577" fmla="*/ 8937523 w 36035499"/>
              <a:gd name="connsiteY17-578" fmla="*/ 11300033 h 13029483"/>
              <a:gd name="connsiteX18-579" fmla="*/ 7226710 w 36035499"/>
              <a:gd name="connsiteY18-580" fmla="*/ 11034562 h 13029483"/>
              <a:gd name="connsiteX19-581" fmla="*/ 5722375 w 36035499"/>
              <a:gd name="connsiteY19-582" fmla="*/ 11889968 h 13029483"/>
              <a:gd name="connsiteX20-583" fmla="*/ 3687096 w 36035499"/>
              <a:gd name="connsiteY20-584" fmla="*/ 11742484 h 13029483"/>
              <a:gd name="connsiteX21-585" fmla="*/ 2448232 w 36035499"/>
              <a:gd name="connsiteY21-586" fmla="*/ 12627387 h 13029483"/>
              <a:gd name="connsiteX22-587" fmla="*/ 1091380 w 36035499"/>
              <a:gd name="connsiteY22-588" fmla="*/ 12627387 h 13029483"/>
              <a:gd name="connsiteX23-589" fmla="*/ 0 w 36035499"/>
              <a:gd name="connsiteY23-590" fmla="*/ 7671929 h 13029483"/>
              <a:gd name="connsiteX24-591" fmla="*/ 35003111 w 36035499"/>
              <a:gd name="connsiteY24-592" fmla="*/ 0 h 13029483"/>
              <a:gd name="connsiteX0-593" fmla="*/ 35003111 w 36035499"/>
              <a:gd name="connsiteY0-594" fmla="*/ 0 h 13029483"/>
              <a:gd name="connsiteX1-595" fmla="*/ 36035499 w 36035499"/>
              <a:gd name="connsiteY1-596" fmla="*/ 4955458 h 13029483"/>
              <a:gd name="connsiteX2-597" fmla="*/ 34088711 w 36035499"/>
              <a:gd name="connsiteY2-598" fmla="*/ 5073445 h 13029483"/>
              <a:gd name="connsiteX3-599" fmla="*/ 32790853 w 36035499"/>
              <a:gd name="connsiteY3-600" fmla="*/ 6076335 h 13029483"/>
              <a:gd name="connsiteX4-601" fmla="*/ 30755576 w 36035499"/>
              <a:gd name="connsiteY4-602" fmla="*/ 5928851 h 13029483"/>
              <a:gd name="connsiteX5-603" fmla="*/ 29310234 w 36035499"/>
              <a:gd name="connsiteY5-604" fmla="*/ 6843251 h 13029483"/>
              <a:gd name="connsiteX6-605" fmla="*/ 27864892 w 36035499"/>
              <a:gd name="connsiteY6-606" fmla="*/ 6548284 h 13029483"/>
              <a:gd name="connsiteX7-607" fmla="*/ 26390053 w 36035499"/>
              <a:gd name="connsiteY7-608" fmla="*/ 7462684 h 13029483"/>
              <a:gd name="connsiteX8-609" fmla="*/ 24679240 w 36035499"/>
              <a:gd name="connsiteY8-610" fmla="*/ 7197213 h 13029483"/>
              <a:gd name="connsiteX9-611" fmla="*/ 23174905 w 36035499"/>
              <a:gd name="connsiteY9-612" fmla="*/ 8052619 h 13029483"/>
              <a:gd name="connsiteX10-613" fmla="*/ 21139627 w 36035499"/>
              <a:gd name="connsiteY10-614" fmla="*/ 7905135 h 13029483"/>
              <a:gd name="connsiteX11-615" fmla="*/ 19523393 w 36035499"/>
              <a:gd name="connsiteY11-616" fmla="*/ 8920666 h 13029483"/>
              <a:gd name="connsiteX12-617" fmla="*/ 16636181 w 36035499"/>
              <a:gd name="connsiteY12-618" fmla="*/ 8910794 h 13029483"/>
              <a:gd name="connsiteX13-619" fmla="*/ 15338323 w 36035499"/>
              <a:gd name="connsiteY13-620" fmla="*/ 9913684 h 13029483"/>
              <a:gd name="connsiteX14-621" fmla="*/ 13303046 w 36035499"/>
              <a:gd name="connsiteY14-622" fmla="*/ 9766200 h 13029483"/>
              <a:gd name="connsiteX15-623" fmla="*/ 11857703 w 36035499"/>
              <a:gd name="connsiteY15-624" fmla="*/ 10680600 h 13029483"/>
              <a:gd name="connsiteX16-625" fmla="*/ 10412362 w 36035499"/>
              <a:gd name="connsiteY16-626" fmla="*/ 10385633 h 13029483"/>
              <a:gd name="connsiteX17-627" fmla="*/ 8937523 w 36035499"/>
              <a:gd name="connsiteY17-628" fmla="*/ 11300033 h 13029483"/>
              <a:gd name="connsiteX18-629" fmla="*/ 7226710 w 36035499"/>
              <a:gd name="connsiteY18-630" fmla="*/ 11034562 h 13029483"/>
              <a:gd name="connsiteX19-631" fmla="*/ 5722375 w 36035499"/>
              <a:gd name="connsiteY19-632" fmla="*/ 11889968 h 13029483"/>
              <a:gd name="connsiteX20-633" fmla="*/ 3687096 w 36035499"/>
              <a:gd name="connsiteY20-634" fmla="*/ 11742484 h 13029483"/>
              <a:gd name="connsiteX21-635" fmla="*/ 2448232 w 36035499"/>
              <a:gd name="connsiteY21-636" fmla="*/ 12627387 h 13029483"/>
              <a:gd name="connsiteX22-637" fmla="*/ 1091380 w 36035499"/>
              <a:gd name="connsiteY22-638" fmla="*/ 12627387 h 13029483"/>
              <a:gd name="connsiteX23-639" fmla="*/ 0 w 36035499"/>
              <a:gd name="connsiteY23-640" fmla="*/ 7671929 h 13029483"/>
              <a:gd name="connsiteX24-641" fmla="*/ 35003111 w 36035499"/>
              <a:gd name="connsiteY24-642" fmla="*/ 0 h 13029483"/>
              <a:gd name="connsiteX0-643" fmla="*/ 35003111 w 36035499"/>
              <a:gd name="connsiteY0-644" fmla="*/ 0 h 13029483"/>
              <a:gd name="connsiteX1-645" fmla="*/ 36035499 w 36035499"/>
              <a:gd name="connsiteY1-646" fmla="*/ 4955458 h 13029483"/>
              <a:gd name="connsiteX2-647" fmla="*/ 34088711 w 36035499"/>
              <a:gd name="connsiteY2-648" fmla="*/ 5073445 h 13029483"/>
              <a:gd name="connsiteX3-649" fmla="*/ 32790853 w 36035499"/>
              <a:gd name="connsiteY3-650" fmla="*/ 6076335 h 13029483"/>
              <a:gd name="connsiteX4-651" fmla="*/ 30755576 w 36035499"/>
              <a:gd name="connsiteY4-652" fmla="*/ 5928851 h 13029483"/>
              <a:gd name="connsiteX5-653" fmla="*/ 29310234 w 36035499"/>
              <a:gd name="connsiteY5-654" fmla="*/ 6843251 h 13029483"/>
              <a:gd name="connsiteX6-655" fmla="*/ 27864892 w 36035499"/>
              <a:gd name="connsiteY6-656" fmla="*/ 6548284 h 13029483"/>
              <a:gd name="connsiteX7-657" fmla="*/ 26390053 w 36035499"/>
              <a:gd name="connsiteY7-658" fmla="*/ 7462684 h 13029483"/>
              <a:gd name="connsiteX8-659" fmla="*/ 24679240 w 36035499"/>
              <a:gd name="connsiteY8-660" fmla="*/ 7197213 h 13029483"/>
              <a:gd name="connsiteX9-661" fmla="*/ 23174905 w 36035499"/>
              <a:gd name="connsiteY9-662" fmla="*/ 8052619 h 13029483"/>
              <a:gd name="connsiteX10-663" fmla="*/ 21139627 w 36035499"/>
              <a:gd name="connsiteY10-664" fmla="*/ 7905135 h 13029483"/>
              <a:gd name="connsiteX11-665" fmla="*/ 19450820 w 36035499"/>
              <a:gd name="connsiteY11-666" fmla="*/ 8949695 h 13029483"/>
              <a:gd name="connsiteX12-667" fmla="*/ 16636181 w 36035499"/>
              <a:gd name="connsiteY12-668" fmla="*/ 8910794 h 13029483"/>
              <a:gd name="connsiteX13-669" fmla="*/ 15338323 w 36035499"/>
              <a:gd name="connsiteY13-670" fmla="*/ 9913684 h 13029483"/>
              <a:gd name="connsiteX14-671" fmla="*/ 13303046 w 36035499"/>
              <a:gd name="connsiteY14-672" fmla="*/ 9766200 h 13029483"/>
              <a:gd name="connsiteX15-673" fmla="*/ 11857703 w 36035499"/>
              <a:gd name="connsiteY15-674" fmla="*/ 10680600 h 13029483"/>
              <a:gd name="connsiteX16-675" fmla="*/ 10412362 w 36035499"/>
              <a:gd name="connsiteY16-676" fmla="*/ 10385633 h 13029483"/>
              <a:gd name="connsiteX17-677" fmla="*/ 8937523 w 36035499"/>
              <a:gd name="connsiteY17-678" fmla="*/ 11300033 h 13029483"/>
              <a:gd name="connsiteX18-679" fmla="*/ 7226710 w 36035499"/>
              <a:gd name="connsiteY18-680" fmla="*/ 11034562 h 13029483"/>
              <a:gd name="connsiteX19-681" fmla="*/ 5722375 w 36035499"/>
              <a:gd name="connsiteY19-682" fmla="*/ 11889968 h 13029483"/>
              <a:gd name="connsiteX20-683" fmla="*/ 3687096 w 36035499"/>
              <a:gd name="connsiteY20-684" fmla="*/ 11742484 h 13029483"/>
              <a:gd name="connsiteX21-685" fmla="*/ 2448232 w 36035499"/>
              <a:gd name="connsiteY21-686" fmla="*/ 12627387 h 13029483"/>
              <a:gd name="connsiteX22-687" fmla="*/ 1091380 w 36035499"/>
              <a:gd name="connsiteY22-688" fmla="*/ 12627387 h 13029483"/>
              <a:gd name="connsiteX23-689" fmla="*/ 0 w 36035499"/>
              <a:gd name="connsiteY23-690" fmla="*/ 7671929 h 13029483"/>
              <a:gd name="connsiteX24-691" fmla="*/ 35003111 w 36035499"/>
              <a:gd name="connsiteY24-692" fmla="*/ 0 h 130294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36035499" h="13029483">
                <a:moveTo>
                  <a:pt x="35003111" y="0"/>
                </a:moveTo>
                <a:lnTo>
                  <a:pt x="36035499" y="4955458"/>
                </a:lnTo>
                <a:cubicBezTo>
                  <a:pt x="35332491" y="4921045"/>
                  <a:pt x="34629485" y="4886632"/>
                  <a:pt x="34088711" y="5073445"/>
                </a:cubicBezTo>
                <a:cubicBezTo>
                  <a:pt x="33547937" y="5260258"/>
                  <a:pt x="33346375" y="5933767"/>
                  <a:pt x="32790853" y="6076335"/>
                </a:cubicBezTo>
                <a:cubicBezTo>
                  <a:pt x="32235331" y="6218903"/>
                  <a:pt x="31335679" y="5801032"/>
                  <a:pt x="30755576" y="5928851"/>
                </a:cubicBezTo>
                <a:cubicBezTo>
                  <a:pt x="30175473" y="6056670"/>
                  <a:pt x="29792015" y="6740012"/>
                  <a:pt x="29310234" y="6843251"/>
                </a:cubicBezTo>
                <a:cubicBezTo>
                  <a:pt x="28828453" y="6946490"/>
                  <a:pt x="28351589" y="6445045"/>
                  <a:pt x="27864892" y="6548284"/>
                </a:cubicBezTo>
                <a:cubicBezTo>
                  <a:pt x="27378195" y="6651523"/>
                  <a:pt x="26920995" y="7354529"/>
                  <a:pt x="26390053" y="7462684"/>
                </a:cubicBezTo>
                <a:cubicBezTo>
                  <a:pt x="25859111" y="7570839"/>
                  <a:pt x="25215098" y="7098891"/>
                  <a:pt x="24679240" y="7197213"/>
                </a:cubicBezTo>
                <a:cubicBezTo>
                  <a:pt x="24143382" y="7295536"/>
                  <a:pt x="23764840" y="7934632"/>
                  <a:pt x="23174905" y="8052619"/>
                </a:cubicBezTo>
                <a:cubicBezTo>
                  <a:pt x="22584969" y="8170606"/>
                  <a:pt x="21760308" y="7755622"/>
                  <a:pt x="21139627" y="7905135"/>
                </a:cubicBezTo>
                <a:cubicBezTo>
                  <a:pt x="20518946" y="8054648"/>
                  <a:pt x="20201394" y="8782085"/>
                  <a:pt x="19450820" y="8949695"/>
                </a:cubicBezTo>
                <a:cubicBezTo>
                  <a:pt x="18700246" y="9117305"/>
                  <a:pt x="17321597" y="8750129"/>
                  <a:pt x="16636181" y="8910794"/>
                </a:cubicBezTo>
                <a:cubicBezTo>
                  <a:pt x="15950765" y="9071459"/>
                  <a:pt x="15893845" y="9771116"/>
                  <a:pt x="15338323" y="9913684"/>
                </a:cubicBezTo>
                <a:cubicBezTo>
                  <a:pt x="14782801" y="10056252"/>
                  <a:pt x="13883149" y="9638381"/>
                  <a:pt x="13303046" y="9766200"/>
                </a:cubicBezTo>
                <a:cubicBezTo>
                  <a:pt x="12722943" y="9894019"/>
                  <a:pt x="12339484" y="10577361"/>
                  <a:pt x="11857703" y="10680600"/>
                </a:cubicBezTo>
                <a:cubicBezTo>
                  <a:pt x="11375922" y="10783839"/>
                  <a:pt x="10899059" y="10282394"/>
                  <a:pt x="10412362" y="10385633"/>
                </a:cubicBezTo>
                <a:cubicBezTo>
                  <a:pt x="9925664" y="10488872"/>
                  <a:pt x="9468464" y="11191878"/>
                  <a:pt x="8937523" y="11300033"/>
                </a:cubicBezTo>
                <a:cubicBezTo>
                  <a:pt x="8406580" y="11408188"/>
                  <a:pt x="7762568" y="10936240"/>
                  <a:pt x="7226710" y="11034562"/>
                </a:cubicBezTo>
                <a:cubicBezTo>
                  <a:pt x="6690851" y="11132885"/>
                  <a:pt x="6312310" y="11771981"/>
                  <a:pt x="5722375" y="11889968"/>
                </a:cubicBezTo>
                <a:cubicBezTo>
                  <a:pt x="5132439" y="12007955"/>
                  <a:pt x="4232786" y="11619581"/>
                  <a:pt x="3687096" y="11742484"/>
                </a:cubicBezTo>
                <a:cubicBezTo>
                  <a:pt x="3141406" y="11865387"/>
                  <a:pt x="2880852" y="12479903"/>
                  <a:pt x="2448232" y="12627387"/>
                </a:cubicBezTo>
                <a:cubicBezTo>
                  <a:pt x="2015612" y="12774871"/>
                  <a:pt x="1504336" y="13453297"/>
                  <a:pt x="1091380" y="12627387"/>
                </a:cubicBezTo>
                <a:lnTo>
                  <a:pt x="0" y="7671929"/>
                </a:lnTo>
                <a:lnTo>
                  <a:pt x="3500311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304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0" name="10"/>
          <p:cNvSpPr/>
          <p:nvPr/>
        </p:nvSpPr>
        <p:spPr>
          <a:xfrm flipV="1">
            <a:off x="-22299588" y="-1698403"/>
            <a:ext cx="36035499" cy="13029483"/>
          </a:xfrm>
          <a:custGeom>
            <a:avLst/>
            <a:gdLst>
              <a:gd name="connsiteX0" fmla="*/ 35003111 w 36035499"/>
              <a:gd name="connsiteY0" fmla="*/ 0 h 13029483"/>
              <a:gd name="connsiteX1" fmla="*/ 36035499 w 36035499"/>
              <a:gd name="connsiteY1" fmla="*/ 4955458 h 13029483"/>
              <a:gd name="connsiteX2" fmla="*/ 34088711 w 36035499"/>
              <a:gd name="connsiteY2" fmla="*/ 5073445 h 13029483"/>
              <a:gd name="connsiteX3" fmla="*/ 32790853 w 36035499"/>
              <a:gd name="connsiteY3" fmla="*/ 6076335 h 13029483"/>
              <a:gd name="connsiteX4" fmla="*/ 30755576 w 36035499"/>
              <a:gd name="connsiteY4" fmla="*/ 5928851 h 13029483"/>
              <a:gd name="connsiteX5" fmla="*/ 29310234 w 36035499"/>
              <a:gd name="connsiteY5" fmla="*/ 6843251 h 13029483"/>
              <a:gd name="connsiteX6" fmla="*/ 27864892 w 36035499"/>
              <a:gd name="connsiteY6" fmla="*/ 6548284 h 13029483"/>
              <a:gd name="connsiteX7" fmla="*/ 26390053 w 36035499"/>
              <a:gd name="connsiteY7" fmla="*/ 7462684 h 13029483"/>
              <a:gd name="connsiteX8" fmla="*/ 24679240 w 36035499"/>
              <a:gd name="connsiteY8" fmla="*/ 7197213 h 13029483"/>
              <a:gd name="connsiteX9" fmla="*/ 23174905 w 36035499"/>
              <a:gd name="connsiteY9" fmla="*/ 8052619 h 13029483"/>
              <a:gd name="connsiteX10" fmla="*/ 21139627 w 36035499"/>
              <a:gd name="connsiteY10" fmla="*/ 7905135 h 13029483"/>
              <a:gd name="connsiteX11" fmla="*/ 19900763 w 36035499"/>
              <a:gd name="connsiteY11" fmla="*/ 8790038 h 13029483"/>
              <a:gd name="connsiteX12" fmla="*/ 18582908 w 36035499"/>
              <a:gd name="connsiteY12" fmla="*/ 8863122 h 13029483"/>
              <a:gd name="connsiteX13" fmla="*/ 18544515 w 36035499"/>
              <a:gd name="connsiteY13" fmla="*/ 8791169 h 13029483"/>
              <a:gd name="connsiteX14" fmla="*/ 18058248 w 36035499"/>
              <a:gd name="connsiteY14" fmla="*/ 8770454 h 13029483"/>
              <a:gd name="connsiteX15" fmla="*/ 16636181 w 36035499"/>
              <a:gd name="connsiteY15" fmla="*/ 8910794 h 13029483"/>
              <a:gd name="connsiteX16" fmla="*/ 15338323 w 36035499"/>
              <a:gd name="connsiteY16" fmla="*/ 9913684 h 13029483"/>
              <a:gd name="connsiteX17" fmla="*/ 13303046 w 36035499"/>
              <a:gd name="connsiteY17" fmla="*/ 9766200 h 13029483"/>
              <a:gd name="connsiteX18" fmla="*/ 11857703 w 36035499"/>
              <a:gd name="connsiteY18" fmla="*/ 10680600 h 13029483"/>
              <a:gd name="connsiteX19" fmla="*/ 10412362 w 36035499"/>
              <a:gd name="connsiteY19" fmla="*/ 10385633 h 13029483"/>
              <a:gd name="connsiteX20" fmla="*/ 8937523 w 36035499"/>
              <a:gd name="connsiteY20" fmla="*/ 11300033 h 13029483"/>
              <a:gd name="connsiteX21" fmla="*/ 7226710 w 36035499"/>
              <a:gd name="connsiteY21" fmla="*/ 11034562 h 13029483"/>
              <a:gd name="connsiteX22" fmla="*/ 5722375 w 36035499"/>
              <a:gd name="connsiteY22" fmla="*/ 11889968 h 13029483"/>
              <a:gd name="connsiteX23" fmla="*/ 3687096 w 36035499"/>
              <a:gd name="connsiteY23" fmla="*/ 11742484 h 13029483"/>
              <a:gd name="connsiteX24" fmla="*/ 2448232 w 36035499"/>
              <a:gd name="connsiteY24" fmla="*/ 12627387 h 13029483"/>
              <a:gd name="connsiteX25" fmla="*/ 1091380 w 36035499"/>
              <a:gd name="connsiteY25" fmla="*/ 12627387 h 13029483"/>
              <a:gd name="connsiteX26" fmla="*/ 0 w 36035499"/>
              <a:gd name="connsiteY26" fmla="*/ 7671929 h 13029483"/>
              <a:gd name="connsiteX27" fmla="*/ 17457615 w 36035499"/>
              <a:gd name="connsiteY27" fmla="*/ 3857661 h 13029483"/>
              <a:gd name="connsiteX28" fmla="*/ 17452531 w 36035499"/>
              <a:gd name="connsiteY28" fmla="*/ 3834580 h 13029483"/>
              <a:gd name="connsiteX0-1" fmla="*/ 35003111 w 36035499"/>
              <a:gd name="connsiteY0-2" fmla="*/ 0 h 13029483"/>
              <a:gd name="connsiteX1-3" fmla="*/ 36035499 w 36035499"/>
              <a:gd name="connsiteY1-4" fmla="*/ 4955458 h 13029483"/>
              <a:gd name="connsiteX2-5" fmla="*/ 34088711 w 36035499"/>
              <a:gd name="connsiteY2-6" fmla="*/ 5073445 h 13029483"/>
              <a:gd name="connsiteX3-7" fmla="*/ 32790853 w 36035499"/>
              <a:gd name="connsiteY3-8" fmla="*/ 6076335 h 13029483"/>
              <a:gd name="connsiteX4-9" fmla="*/ 30755576 w 36035499"/>
              <a:gd name="connsiteY4-10" fmla="*/ 5928851 h 13029483"/>
              <a:gd name="connsiteX5-11" fmla="*/ 29310234 w 36035499"/>
              <a:gd name="connsiteY5-12" fmla="*/ 6843251 h 13029483"/>
              <a:gd name="connsiteX6-13" fmla="*/ 27864892 w 36035499"/>
              <a:gd name="connsiteY6-14" fmla="*/ 6548284 h 13029483"/>
              <a:gd name="connsiteX7-15" fmla="*/ 26390053 w 36035499"/>
              <a:gd name="connsiteY7-16" fmla="*/ 7462684 h 13029483"/>
              <a:gd name="connsiteX8-17" fmla="*/ 24679240 w 36035499"/>
              <a:gd name="connsiteY8-18" fmla="*/ 7197213 h 13029483"/>
              <a:gd name="connsiteX9-19" fmla="*/ 23174905 w 36035499"/>
              <a:gd name="connsiteY9-20" fmla="*/ 8052619 h 13029483"/>
              <a:gd name="connsiteX10-21" fmla="*/ 21139627 w 36035499"/>
              <a:gd name="connsiteY10-22" fmla="*/ 7905135 h 13029483"/>
              <a:gd name="connsiteX11-23" fmla="*/ 19900763 w 36035499"/>
              <a:gd name="connsiteY11-24" fmla="*/ 8790038 h 13029483"/>
              <a:gd name="connsiteX12-25" fmla="*/ 18582908 w 36035499"/>
              <a:gd name="connsiteY12-26" fmla="*/ 8863122 h 13029483"/>
              <a:gd name="connsiteX13-27" fmla="*/ 18544515 w 36035499"/>
              <a:gd name="connsiteY13-28" fmla="*/ 8791169 h 13029483"/>
              <a:gd name="connsiteX14-29" fmla="*/ 18058248 w 36035499"/>
              <a:gd name="connsiteY14-30" fmla="*/ 8770454 h 13029483"/>
              <a:gd name="connsiteX15-31" fmla="*/ 16636181 w 36035499"/>
              <a:gd name="connsiteY15-32" fmla="*/ 8910794 h 13029483"/>
              <a:gd name="connsiteX16-33" fmla="*/ 15338323 w 36035499"/>
              <a:gd name="connsiteY16-34" fmla="*/ 9913684 h 13029483"/>
              <a:gd name="connsiteX17-35" fmla="*/ 13303046 w 36035499"/>
              <a:gd name="connsiteY17-36" fmla="*/ 9766200 h 13029483"/>
              <a:gd name="connsiteX18-37" fmla="*/ 11857703 w 36035499"/>
              <a:gd name="connsiteY18-38" fmla="*/ 10680600 h 13029483"/>
              <a:gd name="connsiteX19-39" fmla="*/ 10412362 w 36035499"/>
              <a:gd name="connsiteY19-40" fmla="*/ 10385633 h 13029483"/>
              <a:gd name="connsiteX20-41" fmla="*/ 8937523 w 36035499"/>
              <a:gd name="connsiteY20-42" fmla="*/ 11300033 h 13029483"/>
              <a:gd name="connsiteX21-43" fmla="*/ 7226710 w 36035499"/>
              <a:gd name="connsiteY21-44" fmla="*/ 11034562 h 13029483"/>
              <a:gd name="connsiteX22-45" fmla="*/ 5722375 w 36035499"/>
              <a:gd name="connsiteY22-46" fmla="*/ 11889968 h 13029483"/>
              <a:gd name="connsiteX23-47" fmla="*/ 3687096 w 36035499"/>
              <a:gd name="connsiteY23-48" fmla="*/ 11742484 h 13029483"/>
              <a:gd name="connsiteX24-49" fmla="*/ 2448232 w 36035499"/>
              <a:gd name="connsiteY24-50" fmla="*/ 12627387 h 13029483"/>
              <a:gd name="connsiteX25-51" fmla="*/ 1091380 w 36035499"/>
              <a:gd name="connsiteY25-52" fmla="*/ 12627387 h 13029483"/>
              <a:gd name="connsiteX26-53" fmla="*/ 0 w 36035499"/>
              <a:gd name="connsiteY26-54" fmla="*/ 7671929 h 13029483"/>
              <a:gd name="connsiteX27-55" fmla="*/ 17457615 w 36035499"/>
              <a:gd name="connsiteY27-56" fmla="*/ 3857661 h 13029483"/>
              <a:gd name="connsiteX28-57" fmla="*/ 17452531 w 36035499"/>
              <a:gd name="connsiteY28-58" fmla="*/ 3834580 h 13029483"/>
              <a:gd name="connsiteX29" fmla="*/ 35003111 w 36035499"/>
              <a:gd name="connsiteY29" fmla="*/ 0 h 13029483"/>
              <a:gd name="connsiteX0-59" fmla="*/ 35003111 w 36035499"/>
              <a:gd name="connsiteY0-60" fmla="*/ 0 h 13029483"/>
              <a:gd name="connsiteX1-61" fmla="*/ 36035499 w 36035499"/>
              <a:gd name="connsiteY1-62" fmla="*/ 4955458 h 13029483"/>
              <a:gd name="connsiteX2-63" fmla="*/ 34088711 w 36035499"/>
              <a:gd name="connsiteY2-64" fmla="*/ 5073445 h 13029483"/>
              <a:gd name="connsiteX3-65" fmla="*/ 32790853 w 36035499"/>
              <a:gd name="connsiteY3-66" fmla="*/ 6076335 h 13029483"/>
              <a:gd name="connsiteX4-67" fmla="*/ 30755576 w 36035499"/>
              <a:gd name="connsiteY4-68" fmla="*/ 5928851 h 13029483"/>
              <a:gd name="connsiteX5-69" fmla="*/ 29310234 w 36035499"/>
              <a:gd name="connsiteY5-70" fmla="*/ 6843251 h 13029483"/>
              <a:gd name="connsiteX6-71" fmla="*/ 27864892 w 36035499"/>
              <a:gd name="connsiteY6-72" fmla="*/ 6548284 h 13029483"/>
              <a:gd name="connsiteX7-73" fmla="*/ 26390053 w 36035499"/>
              <a:gd name="connsiteY7-74" fmla="*/ 7462684 h 13029483"/>
              <a:gd name="connsiteX8-75" fmla="*/ 24679240 w 36035499"/>
              <a:gd name="connsiteY8-76" fmla="*/ 7197213 h 13029483"/>
              <a:gd name="connsiteX9-77" fmla="*/ 23174905 w 36035499"/>
              <a:gd name="connsiteY9-78" fmla="*/ 8052619 h 13029483"/>
              <a:gd name="connsiteX10-79" fmla="*/ 21139627 w 36035499"/>
              <a:gd name="connsiteY10-80" fmla="*/ 7905135 h 13029483"/>
              <a:gd name="connsiteX11-81" fmla="*/ 19900763 w 36035499"/>
              <a:gd name="connsiteY11-82" fmla="*/ 8790038 h 13029483"/>
              <a:gd name="connsiteX12-83" fmla="*/ 18582908 w 36035499"/>
              <a:gd name="connsiteY12-84" fmla="*/ 8863122 h 13029483"/>
              <a:gd name="connsiteX13-85" fmla="*/ 18058248 w 36035499"/>
              <a:gd name="connsiteY13-86" fmla="*/ 8770454 h 13029483"/>
              <a:gd name="connsiteX14-87" fmla="*/ 16636181 w 36035499"/>
              <a:gd name="connsiteY14-88" fmla="*/ 8910794 h 13029483"/>
              <a:gd name="connsiteX15-89" fmla="*/ 15338323 w 36035499"/>
              <a:gd name="connsiteY15-90" fmla="*/ 9913684 h 13029483"/>
              <a:gd name="connsiteX16-91" fmla="*/ 13303046 w 36035499"/>
              <a:gd name="connsiteY16-92" fmla="*/ 9766200 h 13029483"/>
              <a:gd name="connsiteX17-93" fmla="*/ 11857703 w 36035499"/>
              <a:gd name="connsiteY17-94" fmla="*/ 10680600 h 13029483"/>
              <a:gd name="connsiteX18-95" fmla="*/ 10412362 w 36035499"/>
              <a:gd name="connsiteY18-96" fmla="*/ 10385633 h 13029483"/>
              <a:gd name="connsiteX19-97" fmla="*/ 8937523 w 36035499"/>
              <a:gd name="connsiteY19-98" fmla="*/ 11300033 h 13029483"/>
              <a:gd name="connsiteX20-99" fmla="*/ 7226710 w 36035499"/>
              <a:gd name="connsiteY20-100" fmla="*/ 11034562 h 13029483"/>
              <a:gd name="connsiteX21-101" fmla="*/ 5722375 w 36035499"/>
              <a:gd name="connsiteY21-102" fmla="*/ 11889968 h 13029483"/>
              <a:gd name="connsiteX22-103" fmla="*/ 3687096 w 36035499"/>
              <a:gd name="connsiteY22-104" fmla="*/ 11742484 h 13029483"/>
              <a:gd name="connsiteX23-105" fmla="*/ 2448232 w 36035499"/>
              <a:gd name="connsiteY23-106" fmla="*/ 12627387 h 13029483"/>
              <a:gd name="connsiteX24-107" fmla="*/ 1091380 w 36035499"/>
              <a:gd name="connsiteY24-108" fmla="*/ 12627387 h 13029483"/>
              <a:gd name="connsiteX25-109" fmla="*/ 0 w 36035499"/>
              <a:gd name="connsiteY25-110" fmla="*/ 7671929 h 13029483"/>
              <a:gd name="connsiteX26-111" fmla="*/ 17457615 w 36035499"/>
              <a:gd name="connsiteY26-112" fmla="*/ 3857661 h 13029483"/>
              <a:gd name="connsiteX27-113" fmla="*/ 17452531 w 36035499"/>
              <a:gd name="connsiteY27-114" fmla="*/ 3834580 h 13029483"/>
              <a:gd name="connsiteX28-115" fmla="*/ 35003111 w 36035499"/>
              <a:gd name="connsiteY28-116" fmla="*/ 0 h 13029483"/>
              <a:gd name="connsiteX0-117" fmla="*/ 35003111 w 36035499"/>
              <a:gd name="connsiteY0-118" fmla="*/ 0 h 13029483"/>
              <a:gd name="connsiteX1-119" fmla="*/ 36035499 w 36035499"/>
              <a:gd name="connsiteY1-120" fmla="*/ 4955458 h 13029483"/>
              <a:gd name="connsiteX2-121" fmla="*/ 34088711 w 36035499"/>
              <a:gd name="connsiteY2-122" fmla="*/ 5073445 h 13029483"/>
              <a:gd name="connsiteX3-123" fmla="*/ 32790853 w 36035499"/>
              <a:gd name="connsiteY3-124" fmla="*/ 6076335 h 13029483"/>
              <a:gd name="connsiteX4-125" fmla="*/ 30755576 w 36035499"/>
              <a:gd name="connsiteY4-126" fmla="*/ 5928851 h 13029483"/>
              <a:gd name="connsiteX5-127" fmla="*/ 29310234 w 36035499"/>
              <a:gd name="connsiteY5-128" fmla="*/ 6843251 h 13029483"/>
              <a:gd name="connsiteX6-129" fmla="*/ 27864892 w 36035499"/>
              <a:gd name="connsiteY6-130" fmla="*/ 6548284 h 13029483"/>
              <a:gd name="connsiteX7-131" fmla="*/ 26390053 w 36035499"/>
              <a:gd name="connsiteY7-132" fmla="*/ 7462684 h 13029483"/>
              <a:gd name="connsiteX8-133" fmla="*/ 24679240 w 36035499"/>
              <a:gd name="connsiteY8-134" fmla="*/ 7197213 h 13029483"/>
              <a:gd name="connsiteX9-135" fmla="*/ 23174905 w 36035499"/>
              <a:gd name="connsiteY9-136" fmla="*/ 8052619 h 13029483"/>
              <a:gd name="connsiteX10-137" fmla="*/ 21139627 w 36035499"/>
              <a:gd name="connsiteY10-138" fmla="*/ 7905135 h 13029483"/>
              <a:gd name="connsiteX11-139" fmla="*/ 19900763 w 36035499"/>
              <a:gd name="connsiteY11-140" fmla="*/ 8790038 h 13029483"/>
              <a:gd name="connsiteX12-141" fmla="*/ 18058248 w 36035499"/>
              <a:gd name="connsiteY12-142" fmla="*/ 8770454 h 13029483"/>
              <a:gd name="connsiteX13-143" fmla="*/ 16636181 w 36035499"/>
              <a:gd name="connsiteY13-144" fmla="*/ 8910794 h 13029483"/>
              <a:gd name="connsiteX14-145" fmla="*/ 15338323 w 36035499"/>
              <a:gd name="connsiteY14-146" fmla="*/ 9913684 h 13029483"/>
              <a:gd name="connsiteX15-147" fmla="*/ 13303046 w 36035499"/>
              <a:gd name="connsiteY15-148" fmla="*/ 9766200 h 13029483"/>
              <a:gd name="connsiteX16-149" fmla="*/ 11857703 w 36035499"/>
              <a:gd name="connsiteY16-150" fmla="*/ 10680600 h 13029483"/>
              <a:gd name="connsiteX17-151" fmla="*/ 10412362 w 36035499"/>
              <a:gd name="connsiteY17-152" fmla="*/ 10385633 h 13029483"/>
              <a:gd name="connsiteX18-153" fmla="*/ 8937523 w 36035499"/>
              <a:gd name="connsiteY18-154" fmla="*/ 11300033 h 13029483"/>
              <a:gd name="connsiteX19-155" fmla="*/ 7226710 w 36035499"/>
              <a:gd name="connsiteY19-156" fmla="*/ 11034562 h 13029483"/>
              <a:gd name="connsiteX20-157" fmla="*/ 5722375 w 36035499"/>
              <a:gd name="connsiteY20-158" fmla="*/ 11889968 h 13029483"/>
              <a:gd name="connsiteX21-159" fmla="*/ 3687096 w 36035499"/>
              <a:gd name="connsiteY21-160" fmla="*/ 11742484 h 13029483"/>
              <a:gd name="connsiteX22-161" fmla="*/ 2448232 w 36035499"/>
              <a:gd name="connsiteY22-162" fmla="*/ 12627387 h 13029483"/>
              <a:gd name="connsiteX23-163" fmla="*/ 1091380 w 36035499"/>
              <a:gd name="connsiteY23-164" fmla="*/ 12627387 h 13029483"/>
              <a:gd name="connsiteX24-165" fmla="*/ 0 w 36035499"/>
              <a:gd name="connsiteY24-166" fmla="*/ 7671929 h 13029483"/>
              <a:gd name="connsiteX25-167" fmla="*/ 17457615 w 36035499"/>
              <a:gd name="connsiteY25-168" fmla="*/ 3857661 h 13029483"/>
              <a:gd name="connsiteX26-169" fmla="*/ 17452531 w 36035499"/>
              <a:gd name="connsiteY26-170" fmla="*/ 3834580 h 13029483"/>
              <a:gd name="connsiteX27-171" fmla="*/ 35003111 w 36035499"/>
              <a:gd name="connsiteY27-172" fmla="*/ 0 h 13029483"/>
              <a:gd name="connsiteX0-173" fmla="*/ 35003111 w 36035499"/>
              <a:gd name="connsiteY0-174" fmla="*/ 0 h 13029483"/>
              <a:gd name="connsiteX1-175" fmla="*/ 36035499 w 36035499"/>
              <a:gd name="connsiteY1-176" fmla="*/ 4955458 h 13029483"/>
              <a:gd name="connsiteX2-177" fmla="*/ 34088711 w 36035499"/>
              <a:gd name="connsiteY2-178" fmla="*/ 5073445 h 13029483"/>
              <a:gd name="connsiteX3-179" fmla="*/ 32790853 w 36035499"/>
              <a:gd name="connsiteY3-180" fmla="*/ 6076335 h 13029483"/>
              <a:gd name="connsiteX4-181" fmla="*/ 30755576 w 36035499"/>
              <a:gd name="connsiteY4-182" fmla="*/ 5928851 h 13029483"/>
              <a:gd name="connsiteX5-183" fmla="*/ 29310234 w 36035499"/>
              <a:gd name="connsiteY5-184" fmla="*/ 6843251 h 13029483"/>
              <a:gd name="connsiteX6-185" fmla="*/ 27864892 w 36035499"/>
              <a:gd name="connsiteY6-186" fmla="*/ 6548284 h 13029483"/>
              <a:gd name="connsiteX7-187" fmla="*/ 26390053 w 36035499"/>
              <a:gd name="connsiteY7-188" fmla="*/ 7462684 h 13029483"/>
              <a:gd name="connsiteX8-189" fmla="*/ 24679240 w 36035499"/>
              <a:gd name="connsiteY8-190" fmla="*/ 7197213 h 13029483"/>
              <a:gd name="connsiteX9-191" fmla="*/ 23174905 w 36035499"/>
              <a:gd name="connsiteY9-192" fmla="*/ 8052619 h 13029483"/>
              <a:gd name="connsiteX10-193" fmla="*/ 21139627 w 36035499"/>
              <a:gd name="connsiteY10-194" fmla="*/ 7905135 h 13029483"/>
              <a:gd name="connsiteX11-195" fmla="*/ 19900763 w 36035499"/>
              <a:gd name="connsiteY11-196" fmla="*/ 8790038 h 13029483"/>
              <a:gd name="connsiteX12-197" fmla="*/ 18058248 w 36035499"/>
              <a:gd name="connsiteY12-198" fmla="*/ 8770454 h 13029483"/>
              <a:gd name="connsiteX13-199" fmla="*/ 16636181 w 36035499"/>
              <a:gd name="connsiteY13-200" fmla="*/ 8910794 h 13029483"/>
              <a:gd name="connsiteX14-201" fmla="*/ 15338323 w 36035499"/>
              <a:gd name="connsiteY14-202" fmla="*/ 9913684 h 13029483"/>
              <a:gd name="connsiteX15-203" fmla="*/ 13303046 w 36035499"/>
              <a:gd name="connsiteY15-204" fmla="*/ 9766200 h 13029483"/>
              <a:gd name="connsiteX16-205" fmla="*/ 11857703 w 36035499"/>
              <a:gd name="connsiteY16-206" fmla="*/ 10680600 h 13029483"/>
              <a:gd name="connsiteX17-207" fmla="*/ 10412362 w 36035499"/>
              <a:gd name="connsiteY17-208" fmla="*/ 10385633 h 13029483"/>
              <a:gd name="connsiteX18-209" fmla="*/ 8937523 w 36035499"/>
              <a:gd name="connsiteY18-210" fmla="*/ 11300033 h 13029483"/>
              <a:gd name="connsiteX19-211" fmla="*/ 7226710 w 36035499"/>
              <a:gd name="connsiteY19-212" fmla="*/ 11034562 h 13029483"/>
              <a:gd name="connsiteX20-213" fmla="*/ 5722375 w 36035499"/>
              <a:gd name="connsiteY20-214" fmla="*/ 11889968 h 13029483"/>
              <a:gd name="connsiteX21-215" fmla="*/ 3687096 w 36035499"/>
              <a:gd name="connsiteY21-216" fmla="*/ 11742484 h 13029483"/>
              <a:gd name="connsiteX22-217" fmla="*/ 2448232 w 36035499"/>
              <a:gd name="connsiteY22-218" fmla="*/ 12627387 h 13029483"/>
              <a:gd name="connsiteX23-219" fmla="*/ 1091380 w 36035499"/>
              <a:gd name="connsiteY23-220" fmla="*/ 12627387 h 13029483"/>
              <a:gd name="connsiteX24-221" fmla="*/ 0 w 36035499"/>
              <a:gd name="connsiteY24-222" fmla="*/ 7671929 h 13029483"/>
              <a:gd name="connsiteX25-223" fmla="*/ 17457615 w 36035499"/>
              <a:gd name="connsiteY25-224" fmla="*/ 3857661 h 13029483"/>
              <a:gd name="connsiteX26-225" fmla="*/ 17452531 w 36035499"/>
              <a:gd name="connsiteY26-226" fmla="*/ 3834580 h 13029483"/>
              <a:gd name="connsiteX27-227" fmla="*/ 35003111 w 36035499"/>
              <a:gd name="connsiteY27-228" fmla="*/ 0 h 13029483"/>
              <a:gd name="connsiteX0-229" fmla="*/ 35003111 w 36035499"/>
              <a:gd name="connsiteY0-230" fmla="*/ 0 h 13029483"/>
              <a:gd name="connsiteX1-231" fmla="*/ 36035499 w 36035499"/>
              <a:gd name="connsiteY1-232" fmla="*/ 4955458 h 13029483"/>
              <a:gd name="connsiteX2-233" fmla="*/ 34088711 w 36035499"/>
              <a:gd name="connsiteY2-234" fmla="*/ 5073445 h 13029483"/>
              <a:gd name="connsiteX3-235" fmla="*/ 32790853 w 36035499"/>
              <a:gd name="connsiteY3-236" fmla="*/ 6076335 h 13029483"/>
              <a:gd name="connsiteX4-237" fmla="*/ 30755576 w 36035499"/>
              <a:gd name="connsiteY4-238" fmla="*/ 5928851 h 13029483"/>
              <a:gd name="connsiteX5-239" fmla="*/ 29310234 w 36035499"/>
              <a:gd name="connsiteY5-240" fmla="*/ 6843251 h 13029483"/>
              <a:gd name="connsiteX6-241" fmla="*/ 27864892 w 36035499"/>
              <a:gd name="connsiteY6-242" fmla="*/ 6548284 h 13029483"/>
              <a:gd name="connsiteX7-243" fmla="*/ 26390053 w 36035499"/>
              <a:gd name="connsiteY7-244" fmla="*/ 7462684 h 13029483"/>
              <a:gd name="connsiteX8-245" fmla="*/ 24679240 w 36035499"/>
              <a:gd name="connsiteY8-246" fmla="*/ 7197213 h 13029483"/>
              <a:gd name="connsiteX9-247" fmla="*/ 23174905 w 36035499"/>
              <a:gd name="connsiteY9-248" fmla="*/ 8052619 h 13029483"/>
              <a:gd name="connsiteX10-249" fmla="*/ 21139627 w 36035499"/>
              <a:gd name="connsiteY10-250" fmla="*/ 7905135 h 13029483"/>
              <a:gd name="connsiteX11-251" fmla="*/ 19900763 w 36035499"/>
              <a:gd name="connsiteY11-252" fmla="*/ 8790038 h 13029483"/>
              <a:gd name="connsiteX12-253" fmla="*/ 18058248 w 36035499"/>
              <a:gd name="connsiteY12-254" fmla="*/ 8770454 h 13029483"/>
              <a:gd name="connsiteX13-255" fmla="*/ 16636181 w 36035499"/>
              <a:gd name="connsiteY13-256" fmla="*/ 8910794 h 13029483"/>
              <a:gd name="connsiteX14-257" fmla="*/ 15338323 w 36035499"/>
              <a:gd name="connsiteY14-258" fmla="*/ 9913684 h 13029483"/>
              <a:gd name="connsiteX15-259" fmla="*/ 13303046 w 36035499"/>
              <a:gd name="connsiteY15-260" fmla="*/ 9766200 h 13029483"/>
              <a:gd name="connsiteX16-261" fmla="*/ 11857703 w 36035499"/>
              <a:gd name="connsiteY16-262" fmla="*/ 10680600 h 13029483"/>
              <a:gd name="connsiteX17-263" fmla="*/ 10412362 w 36035499"/>
              <a:gd name="connsiteY17-264" fmla="*/ 10385633 h 13029483"/>
              <a:gd name="connsiteX18-265" fmla="*/ 8937523 w 36035499"/>
              <a:gd name="connsiteY18-266" fmla="*/ 11300033 h 13029483"/>
              <a:gd name="connsiteX19-267" fmla="*/ 7226710 w 36035499"/>
              <a:gd name="connsiteY19-268" fmla="*/ 11034562 h 13029483"/>
              <a:gd name="connsiteX20-269" fmla="*/ 5722375 w 36035499"/>
              <a:gd name="connsiteY20-270" fmla="*/ 11889968 h 13029483"/>
              <a:gd name="connsiteX21-271" fmla="*/ 3687096 w 36035499"/>
              <a:gd name="connsiteY21-272" fmla="*/ 11742484 h 13029483"/>
              <a:gd name="connsiteX22-273" fmla="*/ 2448232 w 36035499"/>
              <a:gd name="connsiteY22-274" fmla="*/ 12627387 h 13029483"/>
              <a:gd name="connsiteX23-275" fmla="*/ 1091380 w 36035499"/>
              <a:gd name="connsiteY23-276" fmla="*/ 12627387 h 13029483"/>
              <a:gd name="connsiteX24-277" fmla="*/ 0 w 36035499"/>
              <a:gd name="connsiteY24-278" fmla="*/ 7671929 h 13029483"/>
              <a:gd name="connsiteX25-279" fmla="*/ 17457615 w 36035499"/>
              <a:gd name="connsiteY25-280" fmla="*/ 3857661 h 13029483"/>
              <a:gd name="connsiteX26-281" fmla="*/ 35003111 w 36035499"/>
              <a:gd name="connsiteY26-282" fmla="*/ 0 h 13029483"/>
              <a:gd name="connsiteX0-283" fmla="*/ 35003111 w 36035499"/>
              <a:gd name="connsiteY0-284" fmla="*/ 0 h 13029483"/>
              <a:gd name="connsiteX1-285" fmla="*/ 36035499 w 36035499"/>
              <a:gd name="connsiteY1-286" fmla="*/ 4955458 h 13029483"/>
              <a:gd name="connsiteX2-287" fmla="*/ 34088711 w 36035499"/>
              <a:gd name="connsiteY2-288" fmla="*/ 5073445 h 13029483"/>
              <a:gd name="connsiteX3-289" fmla="*/ 32790853 w 36035499"/>
              <a:gd name="connsiteY3-290" fmla="*/ 6076335 h 13029483"/>
              <a:gd name="connsiteX4-291" fmla="*/ 30755576 w 36035499"/>
              <a:gd name="connsiteY4-292" fmla="*/ 5928851 h 13029483"/>
              <a:gd name="connsiteX5-293" fmla="*/ 29310234 w 36035499"/>
              <a:gd name="connsiteY5-294" fmla="*/ 6843251 h 13029483"/>
              <a:gd name="connsiteX6-295" fmla="*/ 27864892 w 36035499"/>
              <a:gd name="connsiteY6-296" fmla="*/ 6548284 h 13029483"/>
              <a:gd name="connsiteX7-297" fmla="*/ 26390053 w 36035499"/>
              <a:gd name="connsiteY7-298" fmla="*/ 7462684 h 13029483"/>
              <a:gd name="connsiteX8-299" fmla="*/ 24679240 w 36035499"/>
              <a:gd name="connsiteY8-300" fmla="*/ 7197213 h 13029483"/>
              <a:gd name="connsiteX9-301" fmla="*/ 23174905 w 36035499"/>
              <a:gd name="connsiteY9-302" fmla="*/ 8052619 h 13029483"/>
              <a:gd name="connsiteX10-303" fmla="*/ 21139627 w 36035499"/>
              <a:gd name="connsiteY10-304" fmla="*/ 7905135 h 13029483"/>
              <a:gd name="connsiteX11-305" fmla="*/ 19900763 w 36035499"/>
              <a:gd name="connsiteY11-306" fmla="*/ 8790038 h 13029483"/>
              <a:gd name="connsiteX12-307" fmla="*/ 18058248 w 36035499"/>
              <a:gd name="connsiteY12-308" fmla="*/ 8770454 h 13029483"/>
              <a:gd name="connsiteX13-309" fmla="*/ 16636181 w 36035499"/>
              <a:gd name="connsiteY13-310" fmla="*/ 8910794 h 13029483"/>
              <a:gd name="connsiteX14-311" fmla="*/ 15338323 w 36035499"/>
              <a:gd name="connsiteY14-312" fmla="*/ 9913684 h 13029483"/>
              <a:gd name="connsiteX15-313" fmla="*/ 13303046 w 36035499"/>
              <a:gd name="connsiteY15-314" fmla="*/ 9766200 h 13029483"/>
              <a:gd name="connsiteX16-315" fmla="*/ 11857703 w 36035499"/>
              <a:gd name="connsiteY16-316" fmla="*/ 10680600 h 13029483"/>
              <a:gd name="connsiteX17-317" fmla="*/ 10412362 w 36035499"/>
              <a:gd name="connsiteY17-318" fmla="*/ 10385633 h 13029483"/>
              <a:gd name="connsiteX18-319" fmla="*/ 8937523 w 36035499"/>
              <a:gd name="connsiteY18-320" fmla="*/ 11300033 h 13029483"/>
              <a:gd name="connsiteX19-321" fmla="*/ 7226710 w 36035499"/>
              <a:gd name="connsiteY19-322" fmla="*/ 11034562 h 13029483"/>
              <a:gd name="connsiteX20-323" fmla="*/ 5722375 w 36035499"/>
              <a:gd name="connsiteY20-324" fmla="*/ 11889968 h 13029483"/>
              <a:gd name="connsiteX21-325" fmla="*/ 3687096 w 36035499"/>
              <a:gd name="connsiteY21-326" fmla="*/ 11742484 h 13029483"/>
              <a:gd name="connsiteX22-327" fmla="*/ 2448232 w 36035499"/>
              <a:gd name="connsiteY22-328" fmla="*/ 12627387 h 13029483"/>
              <a:gd name="connsiteX23-329" fmla="*/ 1091380 w 36035499"/>
              <a:gd name="connsiteY23-330" fmla="*/ 12627387 h 13029483"/>
              <a:gd name="connsiteX24-331" fmla="*/ 0 w 36035499"/>
              <a:gd name="connsiteY24-332" fmla="*/ 7671929 h 13029483"/>
              <a:gd name="connsiteX25-333" fmla="*/ 35003111 w 36035499"/>
              <a:gd name="connsiteY25-334" fmla="*/ 0 h 13029483"/>
              <a:gd name="connsiteX0-335" fmla="*/ 35003111 w 36035499"/>
              <a:gd name="connsiteY0-336" fmla="*/ 0 h 13029483"/>
              <a:gd name="connsiteX1-337" fmla="*/ 36035499 w 36035499"/>
              <a:gd name="connsiteY1-338" fmla="*/ 4955458 h 13029483"/>
              <a:gd name="connsiteX2-339" fmla="*/ 34088711 w 36035499"/>
              <a:gd name="connsiteY2-340" fmla="*/ 5073445 h 13029483"/>
              <a:gd name="connsiteX3-341" fmla="*/ 32790853 w 36035499"/>
              <a:gd name="connsiteY3-342" fmla="*/ 6076335 h 13029483"/>
              <a:gd name="connsiteX4-343" fmla="*/ 30755576 w 36035499"/>
              <a:gd name="connsiteY4-344" fmla="*/ 5928851 h 13029483"/>
              <a:gd name="connsiteX5-345" fmla="*/ 29310234 w 36035499"/>
              <a:gd name="connsiteY5-346" fmla="*/ 6843251 h 13029483"/>
              <a:gd name="connsiteX6-347" fmla="*/ 27864892 w 36035499"/>
              <a:gd name="connsiteY6-348" fmla="*/ 6548284 h 13029483"/>
              <a:gd name="connsiteX7-349" fmla="*/ 26390053 w 36035499"/>
              <a:gd name="connsiteY7-350" fmla="*/ 7462684 h 13029483"/>
              <a:gd name="connsiteX8-351" fmla="*/ 24679240 w 36035499"/>
              <a:gd name="connsiteY8-352" fmla="*/ 7197213 h 13029483"/>
              <a:gd name="connsiteX9-353" fmla="*/ 23174905 w 36035499"/>
              <a:gd name="connsiteY9-354" fmla="*/ 8052619 h 13029483"/>
              <a:gd name="connsiteX10-355" fmla="*/ 21139627 w 36035499"/>
              <a:gd name="connsiteY10-356" fmla="*/ 7905135 h 13029483"/>
              <a:gd name="connsiteX11-357" fmla="*/ 19900763 w 36035499"/>
              <a:gd name="connsiteY11-358" fmla="*/ 8790038 h 13029483"/>
              <a:gd name="connsiteX12-359" fmla="*/ 18058248 w 36035499"/>
              <a:gd name="connsiteY12-360" fmla="*/ 8770454 h 13029483"/>
              <a:gd name="connsiteX13-361" fmla="*/ 16636181 w 36035499"/>
              <a:gd name="connsiteY13-362" fmla="*/ 8910794 h 13029483"/>
              <a:gd name="connsiteX14-363" fmla="*/ 15338323 w 36035499"/>
              <a:gd name="connsiteY14-364" fmla="*/ 9913684 h 13029483"/>
              <a:gd name="connsiteX15-365" fmla="*/ 13303046 w 36035499"/>
              <a:gd name="connsiteY15-366" fmla="*/ 9766200 h 13029483"/>
              <a:gd name="connsiteX16-367" fmla="*/ 11857703 w 36035499"/>
              <a:gd name="connsiteY16-368" fmla="*/ 10680600 h 13029483"/>
              <a:gd name="connsiteX17-369" fmla="*/ 10412362 w 36035499"/>
              <a:gd name="connsiteY17-370" fmla="*/ 10385633 h 13029483"/>
              <a:gd name="connsiteX18-371" fmla="*/ 8937523 w 36035499"/>
              <a:gd name="connsiteY18-372" fmla="*/ 11300033 h 13029483"/>
              <a:gd name="connsiteX19-373" fmla="*/ 7226710 w 36035499"/>
              <a:gd name="connsiteY19-374" fmla="*/ 11034562 h 13029483"/>
              <a:gd name="connsiteX20-375" fmla="*/ 5722375 w 36035499"/>
              <a:gd name="connsiteY20-376" fmla="*/ 11889968 h 13029483"/>
              <a:gd name="connsiteX21-377" fmla="*/ 3687096 w 36035499"/>
              <a:gd name="connsiteY21-378" fmla="*/ 11742484 h 13029483"/>
              <a:gd name="connsiteX22-379" fmla="*/ 2448232 w 36035499"/>
              <a:gd name="connsiteY22-380" fmla="*/ 12627387 h 13029483"/>
              <a:gd name="connsiteX23-381" fmla="*/ 1091380 w 36035499"/>
              <a:gd name="connsiteY23-382" fmla="*/ 12627387 h 13029483"/>
              <a:gd name="connsiteX24-383" fmla="*/ 0 w 36035499"/>
              <a:gd name="connsiteY24-384" fmla="*/ 7671929 h 13029483"/>
              <a:gd name="connsiteX25-385" fmla="*/ 35003111 w 36035499"/>
              <a:gd name="connsiteY25-386" fmla="*/ 0 h 13029483"/>
              <a:gd name="connsiteX0-387" fmla="*/ 35003111 w 36035499"/>
              <a:gd name="connsiteY0-388" fmla="*/ 0 h 13029483"/>
              <a:gd name="connsiteX1-389" fmla="*/ 36035499 w 36035499"/>
              <a:gd name="connsiteY1-390" fmla="*/ 4955458 h 13029483"/>
              <a:gd name="connsiteX2-391" fmla="*/ 34088711 w 36035499"/>
              <a:gd name="connsiteY2-392" fmla="*/ 5073445 h 13029483"/>
              <a:gd name="connsiteX3-393" fmla="*/ 32790853 w 36035499"/>
              <a:gd name="connsiteY3-394" fmla="*/ 6076335 h 13029483"/>
              <a:gd name="connsiteX4-395" fmla="*/ 30755576 w 36035499"/>
              <a:gd name="connsiteY4-396" fmla="*/ 5928851 h 13029483"/>
              <a:gd name="connsiteX5-397" fmla="*/ 29310234 w 36035499"/>
              <a:gd name="connsiteY5-398" fmla="*/ 6843251 h 13029483"/>
              <a:gd name="connsiteX6-399" fmla="*/ 27864892 w 36035499"/>
              <a:gd name="connsiteY6-400" fmla="*/ 6548284 h 13029483"/>
              <a:gd name="connsiteX7-401" fmla="*/ 26390053 w 36035499"/>
              <a:gd name="connsiteY7-402" fmla="*/ 7462684 h 13029483"/>
              <a:gd name="connsiteX8-403" fmla="*/ 24679240 w 36035499"/>
              <a:gd name="connsiteY8-404" fmla="*/ 7197213 h 13029483"/>
              <a:gd name="connsiteX9-405" fmla="*/ 23174905 w 36035499"/>
              <a:gd name="connsiteY9-406" fmla="*/ 8052619 h 13029483"/>
              <a:gd name="connsiteX10-407" fmla="*/ 21139627 w 36035499"/>
              <a:gd name="connsiteY10-408" fmla="*/ 7905135 h 13029483"/>
              <a:gd name="connsiteX11-409" fmla="*/ 19900763 w 36035499"/>
              <a:gd name="connsiteY11-410" fmla="*/ 8790038 h 13029483"/>
              <a:gd name="connsiteX12-411" fmla="*/ 18058248 w 36035499"/>
              <a:gd name="connsiteY12-412" fmla="*/ 8770454 h 13029483"/>
              <a:gd name="connsiteX13-413" fmla="*/ 16636181 w 36035499"/>
              <a:gd name="connsiteY13-414" fmla="*/ 8910794 h 13029483"/>
              <a:gd name="connsiteX14-415" fmla="*/ 15338323 w 36035499"/>
              <a:gd name="connsiteY14-416" fmla="*/ 9913684 h 13029483"/>
              <a:gd name="connsiteX15-417" fmla="*/ 13303046 w 36035499"/>
              <a:gd name="connsiteY15-418" fmla="*/ 9766200 h 13029483"/>
              <a:gd name="connsiteX16-419" fmla="*/ 11857703 w 36035499"/>
              <a:gd name="connsiteY16-420" fmla="*/ 10680600 h 13029483"/>
              <a:gd name="connsiteX17-421" fmla="*/ 10412362 w 36035499"/>
              <a:gd name="connsiteY17-422" fmla="*/ 10385633 h 13029483"/>
              <a:gd name="connsiteX18-423" fmla="*/ 8937523 w 36035499"/>
              <a:gd name="connsiteY18-424" fmla="*/ 11300033 h 13029483"/>
              <a:gd name="connsiteX19-425" fmla="*/ 7226710 w 36035499"/>
              <a:gd name="connsiteY19-426" fmla="*/ 11034562 h 13029483"/>
              <a:gd name="connsiteX20-427" fmla="*/ 5722375 w 36035499"/>
              <a:gd name="connsiteY20-428" fmla="*/ 11889968 h 13029483"/>
              <a:gd name="connsiteX21-429" fmla="*/ 3687096 w 36035499"/>
              <a:gd name="connsiteY21-430" fmla="*/ 11742484 h 13029483"/>
              <a:gd name="connsiteX22-431" fmla="*/ 2448232 w 36035499"/>
              <a:gd name="connsiteY22-432" fmla="*/ 12627387 h 13029483"/>
              <a:gd name="connsiteX23-433" fmla="*/ 1091380 w 36035499"/>
              <a:gd name="connsiteY23-434" fmla="*/ 12627387 h 13029483"/>
              <a:gd name="connsiteX24-435" fmla="*/ 0 w 36035499"/>
              <a:gd name="connsiteY24-436" fmla="*/ 7671929 h 13029483"/>
              <a:gd name="connsiteX25-437" fmla="*/ 35003111 w 36035499"/>
              <a:gd name="connsiteY25-438" fmla="*/ 0 h 13029483"/>
              <a:gd name="connsiteX0-439" fmla="*/ 35003111 w 36035499"/>
              <a:gd name="connsiteY0-440" fmla="*/ 0 h 13029483"/>
              <a:gd name="connsiteX1-441" fmla="*/ 36035499 w 36035499"/>
              <a:gd name="connsiteY1-442" fmla="*/ 4955458 h 13029483"/>
              <a:gd name="connsiteX2-443" fmla="*/ 34088711 w 36035499"/>
              <a:gd name="connsiteY2-444" fmla="*/ 5073445 h 13029483"/>
              <a:gd name="connsiteX3-445" fmla="*/ 32790853 w 36035499"/>
              <a:gd name="connsiteY3-446" fmla="*/ 6076335 h 13029483"/>
              <a:gd name="connsiteX4-447" fmla="*/ 30755576 w 36035499"/>
              <a:gd name="connsiteY4-448" fmla="*/ 5928851 h 13029483"/>
              <a:gd name="connsiteX5-449" fmla="*/ 29310234 w 36035499"/>
              <a:gd name="connsiteY5-450" fmla="*/ 6843251 h 13029483"/>
              <a:gd name="connsiteX6-451" fmla="*/ 27864892 w 36035499"/>
              <a:gd name="connsiteY6-452" fmla="*/ 6548284 h 13029483"/>
              <a:gd name="connsiteX7-453" fmla="*/ 26390053 w 36035499"/>
              <a:gd name="connsiteY7-454" fmla="*/ 7462684 h 13029483"/>
              <a:gd name="connsiteX8-455" fmla="*/ 24679240 w 36035499"/>
              <a:gd name="connsiteY8-456" fmla="*/ 7197213 h 13029483"/>
              <a:gd name="connsiteX9-457" fmla="*/ 23174905 w 36035499"/>
              <a:gd name="connsiteY9-458" fmla="*/ 8052619 h 13029483"/>
              <a:gd name="connsiteX10-459" fmla="*/ 21139627 w 36035499"/>
              <a:gd name="connsiteY10-460" fmla="*/ 7905135 h 13029483"/>
              <a:gd name="connsiteX11-461" fmla="*/ 19900763 w 36035499"/>
              <a:gd name="connsiteY11-462" fmla="*/ 8790038 h 13029483"/>
              <a:gd name="connsiteX12-463" fmla="*/ 18058248 w 36035499"/>
              <a:gd name="connsiteY12-464" fmla="*/ 8770454 h 13029483"/>
              <a:gd name="connsiteX13-465" fmla="*/ 16636181 w 36035499"/>
              <a:gd name="connsiteY13-466" fmla="*/ 8910794 h 13029483"/>
              <a:gd name="connsiteX14-467" fmla="*/ 15338323 w 36035499"/>
              <a:gd name="connsiteY14-468" fmla="*/ 9913684 h 13029483"/>
              <a:gd name="connsiteX15-469" fmla="*/ 13303046 w 36035499"/>
              <a:gd name="connsiteY15-470" fmla="*/ 9766200 h 13029483"/>
              <a:gd name="connsiteX16-471" fmla="*/ 11857703 w 36035499"/>
              <a:gd name="connsiteY16-472" fmla="*/ 10680600 h 13029483"/>
              <a:gd name="connsiteX17-473" fmla="*/ 10412362 w 36035499"/>
              <a:gd name="connsiteY17-474" fmla="*/ 10385633 h 13029483"/>
              <a:gd name="connsiteX18-475" fmla="*/ 8937523 w 36035499"/>
              <a:gd name="connsiteY18-476" fmla="*/ 11300033 h 13029483"/>
              <a:gd name="connsiteX19-477" fmla="*/ 7226710 w 36035499"/>
              <a:gd name="connsiteY19-478" fmla="*/ 11034562 h 13029483"/>
              <a:gd name="connsiteX20-479" fmla="*/ 5722375 w 36035499"/>
              <a:gd name="connsiteY20-480" fmla="*/ 11889968 h 13029483"/>
              <a:gd name="connsiteX21-481" fmla="*/ 3687096 w 36035499"/>
              <a:gd name="connsiteY21-482" fmla="*/ 11742484 h 13029483"/>
              <a:gd name="connsiteX22-483" fmla="*/ 2448232 w 36035499"/>
              <a:gd name="connsiteY22-484" fmla="*/ 12627387 h 13029483"/>
              <a:gd name="connsiteX23-485" fmla="*/ 1091380 w 36035499"/>
              <a:gd name="connsiteY23-486" fmla="*/ 12627387 h 13029483"/>
              <a:gd name="connsiteX24-487" fmla="*/ 0 w 36035499"/>
              <a:gd name="connsiteY24-488" fmla="*/ 7671929 h 13029483"/>
              <a:gd name="connsiteX25-489" fmla="*/ 35003111 w 36035499"/>
              <a:gd name="connsiteY25-490" fmla="*/ 0 h 13029483"/>
              <a:gd name="connsiteX0-491" fmla="*/ 35003111 w 36035499"/>
              <a:gd name="connsiteY0-492" fmla="*/ 0 h 13029483"/>
              <a:gd name="connsiteX1-493" fmla="*/ 36035499 w 36035499"/>
              <a:gd name="connsiteY1-494" fmla="*/ 4955458 h 13029483"/>
              <a:gd name="connsiteX2-495" fmla="*/ 34088711 w 36035499"/>
              <a:gd name="connsiteY2-496" fmla="*/ 5073445 h 13029483"/>
              <a:gd name="connsiteX3-497" fmla="*/ 32790853 w 36035499"/>
              <a:gd name="connsiteY3-498" fmla="*/ 6076335 h 13029483"/>
              <a:gd name="connsiteX4-499" fmla="*/ 30755576 w 36035499"/>
              <a:gd name="connsiteY4-500" fmla="*/ 5928851 h 13029483"/>
              <a:gd name="connsiteX5-501" fmla="*/ 29310234 w 36035499"/>
              <a:gd name="connsiteY5-502" fmla="*/ 6843251 h 13029483"/>
              <a:gd name="connsiteX6-503" fmla="*/ 27864892 w 36035499"/>
              <a:gd name="connsiteY6-504" fmla="*/ 6548284 h 13029483"/>
              <a:gd name="connsiteX7-505" fmla="*/ 26390053 w 36035499"/>
              <a:gd name="connsiteY7-506" fmla="*/ 7462684 h 13029483"/>
              <a:gd name="connsiteX8-507" fmla="*/ 24679240 w 36035499"/>
              <a:gd name="connsiteY8-508" fmla="*/ 7197213 h 13029483"/>
              <a:gd name="connsiteX9-509" fmla="*/ 23174905 w 36035499"/>
              <a:gd name="connsiteY9-510" fmla="*/ 8052619 h 13029483"/>
              <a:gd name="connsiteX10-511" fmla="*/ 21139627 w 36035499"/>
              <a:gd name="connsiteY10-512" fmla="*/ 7905135 h 13029483"/>
              <a:gd name="connsiteX11-513" fmla="*/ 19900763 w 36035499"/>
              <a:gd name="connsiteY11-514" fmla="*/ 8790038 h 13029483"/>
              <a:gd name="connsiteX12-515" fmla="*/ 18058248 w 36035499"/>
              <a:gd name="connsiteY12-516" fmla="*/ 8770454 h 13029483"/>
              <a:gd name="connsiteX13-517" fmla="*/ 16636181 w 36035499"/>
              <a:gd name="connsiteY13-518" fmla="*/ 8910794 h 13029483"/>
              <a:gd name="connsiteX14-519" fmla="*/ 15338323 w 36035499"/>
              <a:gd name="connsiteY14-520" fmla="*/ 9913684 h 13029483"/>
              <a:gd name="connsiteX15-521" fmla="*/ 13303046 w 36035499"/>
              <a:gd name="connsiteY15-522" fmla="*/ 9766200 h 13029483"/>
              <a:gd name="connsiteX16-523" fmla="*/ 11857703 w 36035499"/>
              <a:gd name="connsiteY16-524" fmla="*/ 10680600 h 13029483"/>
              <a:gd name="connsiteX17-525" fmla="*/ 10412362 w 36035499"/>
              <a:gd name="connsiteY17-526" fmla="*/ 10385633 h 13029483"/>
              <a:gd name="connsiteX18-527" fmla="*/ 8937523 w 36035499"/>
              <a:gd name="connsiteY18-528" fmla="*/ 11300033 h 13029483"/>
              <a:gd name="connsiteX19-529" fmla="*/ 7226710 w 36035499"/>
              <a:gd name="connsiteY19-530" fmla="*/ 11034562 h 13029483"/>
              <a:gd name="connsiteX20-531" fmla="*/ 5722375 w 36035499"/>
              <a:gd name="connsiteY20-532" fmla="*/ 11889968 h 13029483"/>
              <a:gd name="connsiteX21-533" fmla="*/ 3687096 w 36035499"/>
              <a:gd name="connsiteY21-534" fmla="*/ 11742484 h 13029483"/>
              <a:gd name="connsiteX22-535" fmla="*/ 2448232 w 36035499"/>
              <a:gd name="connsiteY22-536" fmla="*/ 12627387 h 13029483"/>
              <a:gd name="connsiteX23-537" fmla="*/ 1091380 w 36035499"/>
              <a:gd name="connsiteY23-538" fmla="*/ 12627387 h 13029483"/>
              <a:gd name="connsiteX24-539" fmla="*/ 0 w 36035499"/>
              <a:gd name="connsiteY24-540" fmla="*/ 7671929 h 13029483"/>
              <a:gd name="connsiteX25-541" fmla="*/ 35003111 w 36035499"/>
              <a:gd name="connsiteY25-542" fmla="*/ 0 h 13029483"/>
              <a:gd name="connsiteX0-543" fmla="*/ 35003111 w 36035499"/>
              <a:gd name="connsiteY0-544" fmla="*/ 0 h 13029483"/>
              <a:gd name="connsiteX1-545" fmla="*/ 36035499 w 36035499"/>
              <a:gd name="connsiteY1-546" fmla="*/ 4955458 h 13029483"/>
              <a:gd name="connsiteX2-547" fmla="*/ 34088711 w 36035499"/>
              <a:gd name="connsiteY2-548" fmla="*/ 5073445 h 13029483"/>
              <a:gd name="connsiteX3-549" fmla="*/ 32790853 w 36035499"/>
              <a:gd name="connsiteY3-550" fmla="*/ 6076335 h 13029483"/>
              <a:gd name="connsiteX4-551" fmla="*/ 30755576 w 36035499"/>
              <a:gd name="connsiteY4-552" fmla="*/ 5928851 h 13029483"/>
              <a:gd name="connsiteX5-553" fmla="*/ 29310234 w 36035499"/>
              <a:gd name="connsiteY5-554" fmla="*/ 6843251 h 13029483"/>
              <a:gd name="connsiteX6-555" fmla="*/ 27864892 w 36035499"/>
              <a:gd name="connsiteY6-556" fmla="*/ 6548284 h 13029483"/>
              <a:gd name="connsiteX7-557" fmla="*/ 26390053 w 36035499"/>
              <a:gd name="connsiteY7-558" fmla="*/ 7462684 h 13029483"/>
              <a:gd name="connsiteX8-559" fmla="*/ 24679240 w 36035499"/>
              <a:gd name="connsiteY8-560" fmla="*/ 7197213 h 13029483"/>
              <a:gd name="connsiteX9-561" fmla="*/ 23174905 w 36035499"/>
              <a:gd name="connsiteY9-562" fmla="*/ 8052619 h 13029483"/>
              <a:gd name="connsiteX10-563" fmla="*/ 21139627 w 36035499"/>
              <a:gd name="connsiteY10-564" fmla="*/ 7905135 h 13029483"/>
              <a:gd name="connsiteX11-565" fmla="*/ 19900763 w 36035499"/>
              <a:gd name="connsiteY11-566" fmla="*/ 8790038 h 13029483"/>
              <a:gd name="connsiteX12-567" fmla="*/ 16636181 w 36035499"/>
              <a:gd name="connsiteY12-568" fmla="*/ 8910794 h 13029483"/>
              <a:gd name="connsiteX13-569" fmla="*/ 15338323 w 36035499"/>
              <a:gd name="connsiteY13-570" fmla="*/ 9913684 h 13029483"/>
              <a:gd name="connsiteX14-571" fmla="*/ 13303046 w 36035499"/>
              <a:gd name="connsiteY14-572" fmla="*/ 9766200 h 13029483"/>
              <a:gd name="connsiteX15-573" fmla="*/ 11857703 w 36035499"/>
              <a:gd name="connsiteY15-574" fmla="*/ 10680600 h 13029483"/>
              <a:gd name="connsiteX16-575" fmla="*/ 10412362 w 36035499"/>
              <a:gd name="connsiteY16-576" fmla="*/ 10385633 h 13029483"/>
              <a:gd name="connsiteX17-577" fmla="*/ 8937523 w 36035499"/>
              <a:gd name="connsiteY17-578" fmla="*/ 11300033 h 13029483"/>
              <a:gd name="connsiteX18-579" fmla="*/ 7226710 w 36035499"/>
              <a:gd name="connsiteY18-580" fmla="*/ 11034562 h 13029483"/>
              <a:gd name="connsiteX19-581" fmla="*/ 5722375 w 36035499"/>
              <a:gd name="connsiteY19-582" fmla="*/ 11889968 h 13029483"/>
              <a:gd name="connsiteX20-583" fmla="*/ 3687096 w 36035499"/>
              <a:gd name="connsiteY20-584" fmla="*/ 11742484 h 13029483"/>
              <a:gd name="connsiteX21-585" fmla="*/ 2448232 w 36035499"/>
              <a:gd name="connsiteY21-586" fmla="*/ 12627387 h 13029483"/>
              <a:gd name="connsiteX22-587" fmla="*/ 1091380 w 36035499"/>
              <a:gd name="connsiteY22-588" fmla="*/ 12627387 h 13029483"/>
              <a:gd name="connsiteX23-589" fmla="*/ 0 w 36035499"/>
              <a:gd name="connsiteY23-590" fmla="*/ 7671929 h 13029483"/>
              <a:gd name="connsiteX24-591" fmla="*/ 35003111 w 36035499"/>
              <a:gd name="connsiteY24-592" fmla="*/ 0 h 13029483"/>
              <a:gd name="connsiteX0-593" fmla="*/ 35003111 w 36035499"/>
              <a:gd name="connsiteY0-594" fmla="*/ 0 h 13029483"/>
              <a:gd name="connsiteX1-595" fmla="*/ 36035499 w 36035499"/>
              <a:gd name="connsiteY1-596" fmla="*/ 4955458 h 13029483"/>
              <a:gd name="connsiteX2-597" fmla="*/ 34088711 w 36035499"/>
              <a:gd name="connsiteY2-598" fmla="*/ 5073445 h 13029483"/>
              <a:gd name="connsiteX3-599" fmla="*/ 32790853 w 36035499"/>
              <a:gd name="connsiteY3-600" fmla="*/ 6076335 h 13029483"/>
              <a:gd name="connsiteX4-601" fmla="*/ 30755576 w 36035499"/>
              <a:gd name="connsiteY4-602" fmla="*/ 5928851 h 13029483"/>
              <a:gd name="connsiteX5-603" fmla="*/ 29310234 w 36035499"/>
              <a:gd name="connsiteY5-604" fmla="*/ 6843251 h 13029483"/>
              <a:gd name="connsiteX6-605" fmla="*/ 27864892 w 36035499"/>
              <a:gd name="connsiteY6-606" fmla="*/ 6548284 h 13029483"/>
              <a:gd name="connsiteX7-607" fmla="*/ 26390053 w 36035499"/>
              <a:gd name="connsiteY7-608" fmla="*/ 7462684 h 13029483"/>
              <a:gd name="connsiteX8-609" fmla="*/ 24679240 w 36035499"/>
              <a:gd name="connsiteY8-610" fmla="*/ 7197213 h 13029483"/>
              <a:gd name="connsiteX9-611" fmla="*/ 23174905 w 36035499"/>
              <a:gd name="connsiteY9-612" fmla="*/ 8052619 h 13029483"/>
              <a:gd name="connsiteX10-613" fmla="*/ 21139627 w 36035499"/>
              <a:gd name="connsiteY10-614" fmla="*/ 7905135 h 13029483"/>
              <a:gd name="connsiteX11-615" fmla="*/ 19523393 w 36035499"/>
              <a:gd name="connsiteY11-616" fmla="*/ 8920666 h 13029483"/>
              <a:gd name="connsiteX12-617" fmla="*/ 16636181 w 36035499"/>
              <a:gd name="connsiteY12-618" fmla="*/ 8910794 h 13029483"/>
              <a:gd name="connsiteX13-619" fmla="*/ 15338323 w 36035499"/>
              <a:gd name="connsiteY13-620" fmla="*/ 9913684 h 13029483"/>
              <a:gd name="connsiteX14-621" fmla="*/ 13303046 w 36035499"/>
              <a:gd name="connsiteY14-622" fmla="*/ 9766200 h 13029483"/>
              <a:gd name="connsiteX15-623" fmla="*/ 11857703 w 36035499"/>
              <a:gd name="connsiteY15-624" fmla="*/ 10680600 h 13029483"/>
              <a:gd name="connsiteX16-625" fmla="*/ 10412362 w 36035499"/>
              <a:gd name="connsiteY16-626" fmla="*/ 10385633 h 13029483"/>
              <a:gd name="connsiteX17-627" fmla="*/ 8937523 w 36035499"/>
              <a:gd name="connsiteY17-628" fmla="*/ 11300033 h 13029483"/>
              <a:gd name="connsiteX18-629" fmla="*/ 7226710 w 36035499"/>
              <a:gd name="connsiteY18-630" fmla="*/ 11034562 h 13029483"/>
              <a:gd name="connsiteX19-631" fmla="*/ 5722375 w 36035499"/>
              <a:gd name="connsiteY19-632" fmla="*/ 11889968 h 13029483"/>
              <a:gd name="connsiteX20-633" fmla="*/ 3687096 w 36035499"/>
              <a:gd name="connsiteY20-634" fmla="*/ 11742484 h 13029483"/>
              <a:gd name="connsiteX21-635" fmla="*/ 2448232 w 36035499"/>
              <a:gd name="connsiteY21-636" fmla="*/ 12627387 h 13029483"/>
              <a:gd name="connsiteX22-637" fmla="*/ 1091380 w 36035499"/>
              <a:gd name="connsiteY22-638" fmla="*/ 12627387 h 13029483"/>
              <a:gd name="connsiteX23-639" fmla="*/ 0 w 36035499"/>
              <a:gd name="connsiteY23-640" fmla="*/ 7671929 h 13029483"/>
              <a:gd name="connsiteX24-641" fmla="*/ 35003111 w 36035499"/>
              <a:gd name="connsiteY24-642" fmla="*/ 0 h 13029483"/>
              <a:gd name="connsiteX0-643" fmla="*/ 35003111 w 36035499"/>
              <a:gd name="connsiteY0-644" fmla="*/ 0 h 13029483"/>
              <a:gd name="connsiteX1-645" fmla="*/ 36035499 w 36035499"/>
              <a:gd name="connsiteY1-646" fmla="*/ 4955458 h 13029483"/>
              <a:gd name="connsiteX2-647" fmla="*/ 34088711 w 36035499"/>
              <a:gd name="connsiteY2-648" fmla="*/ 5073445 h 13029483"/>
              <a:gd name="connsiteX3-649" fmla="*/ 32790853 w 36035499"/>
              <a:gd name="connsiteY3-650" fmla="*/ 6076335 h 13029483"/>
              <a:gd name="connsiteX4-651" fmla="*/ 30755576 w 36035499"/>
              <a:gd name="connsiteY4-652" fmla="*/ 5928851 h 13029483"/>
              <a:gd name="connsiteX5-653" fmla="*/ 29310234 w 36035499"/>
              <a:gd name="connsiteY5-654" fmla="*/ 6843251 h 13029483"/>
              <a:gd name="connsiteX6-655" fmla="*/ 27864892 w 36035499"/>
              <a:gd name="connsiteY6-656" fmla="*/ 6548284 h 13029483"/>
              <a:gd name="connsiteX7-657" fmla="*/ 26390053 w 36035499"/>
              <a:gd name="connsiteY7-658" fmla="*/ 7462684 h 13029483"/>
              <a:gd name="connsiteX8-659" fmla="*/ 24679240 w 36035499"/>
              <a:gd name="connsiteY8-660" fmla="*/ 7197213 h 13029483"/>
              <a:gd name="connsiteX9-661" fmla="*/ 23174905 w 36035499"/>
              <a:gd name="connsiteY9-662" fmla="*/ 8052619 h 13029483"/>
              <a:gd name="connsiteX10-663" fmla="*/ 21139627 w 36035499"/>
              <a:gd name="connsiteY10-664" fmla="*/ 7905135 h 13029483"/>
              <a:gd name="connsiteX11-665" fmla="*/ 19450820 w 36035499"/>
              <a:gd name="connsiteY11-666" fmla="*/ 8949695 h 13029483"/>
              <a:gd name="connsiteX12-667" fmla="*/ 16636181 w 36035499"/>
              <a:gd name="connsiteY12-668" fmla="*/ 8910794 h 13029483"/>
              <a:gd name="connsiteX13-669" fmla="*/ 15338323 w 36035499"/>
              <a:gd name="connsiteY13-670" fmla="*/ 9913684 h 13029483"/>
              <a:gd name="connsiteX14-671" fmla="*/ 13303046 w 36035499"/>
              <a:gd name="connsiteY14-672" fmla="*/ 9766200 h 13029483"/>
              <a:gd name="connsiteX15-673" fmla="*/ 11857703 w 36035499"/>
              <a:gd name="connsiteY15-674" fmla="*/ 10680600 h 13029483"/>
              <a:gd name="connsiteX16-675" fmla="*/ 10412362 w 36035499"/>
              <a:gd name="connsiteY16-676" fmla="*/ 10385633 h 13029483"/>
              <a:gd name="connsiteX17-677" fmla="*/ 8937523 w 36035499"/>
              <a:gd name="connsiteY17-678" fmla="*/ 11300033 h 13029483"/>
              <a:gd name="connsiteX18-679" fmla="*/ 7226710 w 36035499"/>
              <a:gd name="connsiteY18-680" fmla="*/ 11034562 h 13029483"/>
              <a:gd name="connsiteX19-681" fmla="*/ 5722375 w 36035499"/>
              <a:gd name="connsiteY19-682" fmla="*/ 11889968 h 13029483"/>
              <a:gd name="connsiteX20-683" fmla="*/ 3687096 w 36035499"/>
              <a:gd name="connsiteY20-684" fmla="*/ 11742484 h 13029483"/>
              <a:gd name="connsiteX21-685" fmla="*/ 2448232 w 36035499"/>
              <a:gd name="connsiteY21-686" fmla="*/ 12627387 h 13029483"/>
              <a:gd name="connsiteX22-687" fmla="*/ 1091380 w 36035499"/>
              <a:gd name="connsiteY22-688" fmla="*/ 12627387 h 13029483"/>
              <a:gd name="connsiteX23-689" fmla="*/ 0 w 36035499"/>
              <a:gd name="connsiteY23-690" fmla="*/ 7671929 h 13029483"/>
              <a:gd name="connsiteX24-691" fmla="*/ 35003111 w 36035499"/>
              <a:gd name="connsiteY24-692" fmla="*/ 0 h 130294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36035499" h="13029483">
                <a:moveTo>
                  <a:pt x="35003111" y="0"/>
                </a:moveTo>
                <a:lnTo>
                  <a:pt x="36035499" y="4955458"/>
                </a:lnTo>
                <a:cubicBezTo>
                  <a:pt x="35332491" y="4921045"/>
                  <a:pt x="34629485" y="4886632"/>
                  <a:pt x="34088711" y="5073445"/>
                </a:cubicBezTo>
                <a:cubicBezTo>
                  <a:pt x="33547937" y="5260258"/>
                  <a:pt x="33346375" y="5933767"/>
                  <a:pt x="32790853" y="6076335"/>
                </a:cubicBezTo>
                <a:cubicBezTo>
                  <a:pt x="32235331" y="6218903"/>
                  <a:pt x="31335679" y="5801032"/>
                  <a:pt x="30755576" y="5928851"/>
                </a:cubicBezTo>
                <a:cubicBezTo>
                  <a:pt x="30175473" y="6056670"/>
                  <a:pt x="29792015" y="6740012"/>
                  <a:pt x="29310234" y="6843251"/>
                </a:cubicBezTo>
                <a:cubicBezTo>
                  <a:pt x="28828453" y="6946490"/>
                  <a:pt x="28351589" y="6445045"/>
                  <a:pt x="27864892" y="6548284"/>
                </a:cubicBezTo>
                <a:cubicBezTo>
                  <a:pt x="27378195" y="6651523"/>
                  <a:pt x="26920995" y="7354529"/>
                  <a:pt x="26390053" y="7462684"/>
                </a:cubicBezTo>
                <a:cubicBezTo>
                  <a:pt x="25859111" y="7570839"/>
                  <a:pt x="25215098" y="7098891"/>
                  <a:pt x="24679240" y="7197213"/>
                </a:cubicBezTo>
                <a:cubicBezTo>
                  <a:pt x="24143382" y="7295536"/>
                  <a:pt x="23764840" y="7934632"/>
                  <a:pt x="23174905" y="8052619"/>
                </a:cubicBezTo>
                <a:cubicBezTo>
                  <a:pt x="22584969" y="8170606"/>
                  <a:pt x="21760308" y="7755622"/>
                  <a:pt x="21139627" y="7905135"/>
                </a:cubicBezTo>
                <a:cubicBezTo>
                  <a:pt x="20518946" y="8054648"/>
                  <a:pt x="20201394" y="8782085"/>
                  <a:pt x="19450820" y="8949695"/>
                </a:cubicBezTo>
                <a:cubicBezTo>
                  <a:pt x="18700246" y="9117305"/>
                  <a:pt x="17321597" y="8750129"/>
                  <a:pt x="16636181" y="8910794"/>
                </a:cubicBezTo>
                <a:cubicBezTo>
                  <a:pt x="15950765" y="9071459"/>
                  <a:pt x="15893845" y="9771116"/>
                  <a:pt x="15338323" y="9913684"/>
                </a:cubicBezTo>
                <a:cubicBezTo>
                  <a:pt x="14782801" y="10056252"/>
                  <a:pt x="13883149" y="9638381"/>
                  <a:pt x="13303046" y="9766200"/>
                </a:cubicBezTo>
                <a:cubicBezTo>
                  <a:pt x="12722943" y="9894019"/>
                  <a:pt x="12339484" y="10577361"/>
                  <a:pt x="11857703" y="10680600"/>
                </a:cubicBezTo>
                <a:cubicBezTo>
                  <a:pt x="11375922" y="10783839"/>
                  <a:pt x="10899059" y="10282394"/>
                  <a:pt x="10412362" y="10385633"/>
                </a:cubicBezTo>
                <a:cubicBezTo>
                  <a:pt x="9925664" y="10488872"/>
                  <a:pt x="9468464" y="11191878"/>
                  <a:pt x="8937523" y="11300033"/>
                </a:cubicBezTo>
                <a:cubicBezTo>
                  <a:pt x="8406580" y="11408188"/>
                  <a:pt x="7762568" y="10936240"/>
                  <a:pt x="7226710" y="11034562"/>
                </a:cubicBezTo>
                <a:cubicBezTo>
                  <a:pt x="6690851" y="11132885"/>
                  <a:pt x="6312310" y="11771981"/>
                  <a:pt x="5722375" y="11889968"/>
                </a:cubicBezTo>
                <a:cubicBezTo>
                  <a:pt x="5132439" y="12007955"/>
                  <a:pt x="4232786" y="11619581"/>
                  <a:pt x="3687096" y="11742484"/>
                </a:cubicBezTo>
                <a:cubicBezTo>
                  <a:pt x="3141406" y="11865387"/>
                  <a:pt x="2880852" y="12479903"/>
                  <a:pt x="2448232" y="12627387"/>
                </a:cubicBezTo>
                <a:cubicBezTo>
                  <a:pt x="2015612" y="12774871"/>
                  <a:pt x="1504336" y="13453297"/>
                  <a:pt x="1091380" y="12627387"/>
                </a:cubicBezTo>
                <a:lnTo>
                  <a:pt x="0" y="7671929"/>
                </a:lnTo>
                <a:lnTo>
                  <a:pt x="3500311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8" name="9"/>
          <p:cNvSpPr/>
          <p:nvPr/>
        </p:nvSpPr>
        <p:spPr>
          <a:xfrm>
            <a:off x="-22299588" y="-4532057"/>
            <a:ext cx="36035499" cy="13029483"/>
          </a:xfrm>
          <a:custGeom>
            <a:avLst/>
            <a:gdLst>
              <a:gd name="connsiteX0" fmla="*/ 35003111 w 36035499"/>
              <a:gd name="connsiteY0" fmla="*/ 0 h 13029483"/>
              <a:gd name="connsiteX1" fmla="*/ 36035499 w 36035499"/>
              <a:gd name="connsiteY1" fmla="*/ 4955458 h 13029483"/>
              <a:gd name="connsiteX2" fmla="*/ 34088711 w 36035499"/>
              <a:gd name="connsiteY2" fmla="*/ 5073445 h 13029483"/>
              <a:gd name="connsiteX3" fmla="*/ 32790853 w 36035499"/>
              <a:gd name="connsiteY3" fmla="*/ 6076335 h 13029483"/>
              <a:gd name="connsiteX4" fmla="*/ 30755576 w 36035499"/>
              <a:gd name="connsiteY4" fmla="*/ 5928851 h 13029483"/>
              <a:gd name="connsiteX5" fmla="*/ 29310234 w 36035499"/>
              <a:gd name="connsiteY5" fmla="*/ 6843251 h 13029483"/>
              <a:gd name="connsiteX6" fmla="*/ 27864892 w 36035499"/>
              <a:gd name="connsiteY6" fmla="*/ 6548284 h 13029483"/>
              <a:gd name="connsiteX7" fmla="*/ 26390053 w 36035499"/>
              <a:gd name="connsiteY7" fmla="*/ 7462684 h 13029483"/>
              <a:gd name="connsiteX8" fmla="*/ 24679240 w 36035499"/>
              <a:gd name="connsiteY8" fmla="*/ 7197213 h 13029483"/>
              <a:gd name="connsiteX9" fmla="*/ 23174905 w 36035499"/>
              <a:gd name="connsiteY9" fmla="*/ 8052619 h 13029483"/>
              <a:gd name="connsiteX10" fmla="*/ 21139627 w 36035499"/>
              <a:gd name="connsiteY10" fmla="*/ 7905135 h 13029483"/>
              <a:gd name="connsiteX11" fmla="*/ 19900763 w 36035499"/>
              <a:gd name="connsiteY11" fmla="*/ 8790038 h 13029483"/>
              <a:gd name="connsiteX12" fmla="*/ 18582908 w 36035499"/>
              <a:gd name="connsiteY12" fmla="*/ 8863122 h 13029483"/>
              <a:gd name="connsiteX13" fmla="*/ 18544515 w 36035499"/>
              <a:gd name="connsiteY13" fmla="*/ 8791169 h 13029483"/>
              <a:gd name="connsiteX14" fmla="*/ 18058248 w 36035499"/>
              <a:gd name="connsiteY14" fmla="*/ 8770454 h 13029483"/>
              <a:gd name="connsiteX15" fmla="*/ 16636181 w 36035499"/>
              <a:gd name="connsiteY15" fmla="*/ 8910794 h 13029483"/>
              <a:gd name="connsiteX16" fmla="*/ 15338323 w 36035499"/>
              <a:gd name="connsiteY16" fmla="*/ 9913684 h 13029483"/>
              <a:gd name="connsiteX17" fmla="*/ 13303046 w 36035499"/>
              <a:gd name="connsiteY17" fmla="*/ 9766200 h 13029483"/>
              <a:gd name="connsiteX18" fmla="*/ 11857703 w 36035499"/>
              <a:gd name="connsiteY18" fmla="*/ 10680600 h 13029483"/>
              <a:gd name="connsiteX19" fmla="*/ 10412362 w 36035499"/>
              <a:gd name="connsiteY19" fmla="*/ 10385633 h 13029483"/>
              <a:gd name="connsiteX20" fmla="*/ 8937523 w 36035499"/>
              <a:gd name="connsiteY20" fmla="*/ 11300033 h 13029483"/>
              <a:gd name="connsiteX21" fmla="*/ 7226710 w 36035499"/>
              <a:gd name="connsiteY21" fmla="*/ 11034562 h 13029483"/>
              <a:gd name="connsiteX22" fmla="*/ 5722375 w 36035499"/>
              <a:gd name="connsiteY22" fmla="*/ 11889968 h 13029483"/>
              <a:gd name="connsiteX23" fmla="*/ 3687096 w 36035499"/>
              <a:gd name="connsiteY23" fmla="*/ 11742484 h 13029483"/>
              <a:gd name="connsiteX24" fmla="*/ 2448232 w 36035499"/>
              <a:gd name="connsiteY24" fmla="*/ 12627387 h 13029483"/>
              <a:gd name="connsiteX25" fmla="*/ 1091380 w 36035499"/>
              <a:gd name="connsiteY25" fmla="*/ 12627387 h 13029483"/>
              <a:gd name="connsiteX26" fmla="*/ 0 w 36035499"/>
              <a:gd name="connsiteY26" fmla="*/ 7671929 h 13029483"/>
              <a:gd name="connsiteX27" fmla="*/ 17457615 w 36035499"/>
              <a:gd name="connsiteY27" fmla="*/ 3857661 h 13029483"/>
              <a:gd name="connsiteX28" fmla="*/ 17452531 w 36035499"/>
              <a:gd name="connsiteY28" fmla="*/ 3834580 h 13029483"/>
              <a:gd name="connsiteX0-1" fmla="*/ 35003111 w 36035499"/>
              <a:gd name="connsiteY0-2" fmla="*/ 0 h 13029483"/>
              <a:gd name="connsiteX1-3" fmla="*/ 36035499 w 36035499"/>
              <a:gd name="connsiteY1-4" fmla="*/ 4955458 h 13029483"/>
              <a:gd name="connsiteX2-5" fmla="*/ 34088711 w 36035499"/>
              <a:gd name="connsiteY2-6" fmla="*/ 5073445 h 13029483"/>
              <a:gd name="connsiteX3-7" fmla="*/ 32790853 w 36035499"/>
              <a:gd name="connsiteY3-8" fmla="*/ 6076335 h 13029483"/>
              <a:gd name="connsiteX4-9" fmla="*/ 30755576 w 36035499"/>
              <a:gd name="connsiteY4-10" fmla="*/ 5928851 h 13029483"/>
              <a:gd name="connsiteX5-11" fmla="*/ 29310234 w 36035499"/>
              <a:gd name="connsiteY5-12" fmla="*/ 6843251 h 13029483"/>
              <a:gd name="connsiteX6-13" fmla="*/ 27864892 w 36035499"/>
              <a:gd name="connsiteY6-14" fmla="*/ 6548284 h 13029483"/>
              <a:gd name="connsiteX7-15" fmla="*/ 26390053 w 36035499"/>
              <a:gd name="connsiteY7-16" fmla="*/ 7462684 h 13029483"/>
              <a:gd name="connsiteX8-17" fmla="*/ 24679240 w 36035499"/>
              <a:gd name="connsiteY8-18" fmla="*/ 7197213 h 13029483"/>
              <a:gd name="connsiteX9-19" fmla="*/ 23174905 w 36035499"/>
              <a:gd name="connsiteY9-20" fmla="*/ 8052619 h 13029483"/>
              <a:gd name="connsiteX10-21" fmla="*/ 21139627 w 36035499"/>
              <a:gd name="connsiteY10-22" fmla="*/ 7905135 h 13029483"/>
              <a:gd name="connsiteX11-23" fmla="*/ 19900763 w 36035499"/>
              <a:gd name="connsiteY11-24" fmla="*/ 8790038 h 13029483"/>
              <a:gd name="connsiteX12-25" fmla="*/ 18582908 w 36035499"/>
              <a:gd name="connsiteY12-26" fmla="*/ 8863122 h 13029483"/>
              <a:gd name="connsiteX13-27" fmla="*/ 18544515 w 36035499"/>
              <a:gd name="connsiteY13-28" fmla="*/ 8791169 h 13029483"/>
              <a:gd name="connsiteX14-29" fmla="*/ 18058248 w 36035499"/>
              <a:gd name="connsiteY14-30" fmla="*/ 8770454 h 13029483"/>
              <a:gd name="connsiteX15-31" fmla="*/ 16636181 w 36035499"/>
              <a:gd name="connsiteY15-32" fmla="*/ 8910794 h 13029483"/>
              <a:gd name="connsiteX16-33" fmla="*/ 15338323 w 36035499"/>
              <a:gd name="connsiteY16-34" fmla="*/ 9913684 h 13029483"/>
              <a:gd name="connsiteX17-35" fmla="*/ 13303046 w 36035499"/>
              <a:gd name="connsiteY17-36" fmla="*/ 9766200 h 13029483"/>
              <a:gd name="connsiteX18-37" fmla="*/ 11857703 w 36035499"/>
              <a:gd name="connsiteY18-38" fmla="*/ 10680600 h 13029483"/>
              <a:gd name="connsiteX19-39" fmla="*/ 10412362 w 36035499"/>
              <a:gd name="connsiteY19-40" fmla="*/ 10385633 h 13029483"/>
              <a:gd name="connsiteX20-41" fmla="*/ 8937523 w 36035499"/>
              <a:gd name="connsiteY20-42" fmla="*/ 11300033 h 13029483"/>
              <a:gd name="connsiteX21-43" fmla="*/ 7226710 w 36035499"/>
              <a:gd name="connsiteY21-44" fmla="*/ 11034562 h 13029483"/>
              <a:gd name="connsiteX22-45" fmla="*/ 5722375 w 36035499"/>
              <a:gd name="connsiteY22-46" fmla="*/ 11889968 h 13029483"/>
              <a:gd name="connsiteX23-47" fmla="*/ 3687096 w 36035499"/>
              <a:gd name="connsiteY23-48" fmla="*/ 11742484 h 13029483"/>
              <a:gd name="connsiteX24-49" fmla="*/ 2448232 w 36035499"/>
              <a:gd name="connsiteY24-50" fmla="*/ 12627387 h 13029483"/>
              <a:gd name="connsiteX25-51" fmla="*/ 1091380 w 36035499"/>
              <a:gd name="connsiteY25-52" fmla="*/ 12627387 h 13029483"/>
              <a:gd name="connsiteX26-53" fmla="*/ 0 w 36035499"/>
              <a:gd name="connsiteY26-54" fmla="*/ 7671929 h 13029483"/>
              <a:gd name="connsiteX27-55" fmla="*/ 17457615 w 36035499"/>
              <a:gd name="connsiteY27-56" fmla="*/ 3857661 h 13029483"/>
              <a:gd name="connsiteX28-57" fmla="*/ 17452531 w 36035499"/>
              <a:gd name="connsiteY28-58" fmla="*/ 3834580 h 13029483"/>
              <a:gd name="connsiteX29" fmla="*/ 35003111 w 36035499"/>
              <a:gd name="connsiteY29" fmla="*/ 0 h 13029483"/>
              <a:gd name="connsiteX0-59" fmla="*/ 35003111 w 36035499"/>
              <a:gd name="connsiteY0-60" fmla="*/ 0 h 13029483"/>
              <a:gd name="connsiteX1-61" fmla="*/ 36035499 w 36035499"/>
              <a:gd name="connsiteY1-62" fmla="*/ 4955458 h 13029483"/>
              <a:gd name="connsiteX2-63" fmla="*/ 34088711 w 36035499"/>
              <a:gd name="connsiteY2-64" fmla="*/ 5073445 h 13029483"/>
              <a:gd name="connsiteX3-65" fmla="*/ 32790853 w 36035499"/>
              <a:gd name="connsiteY3-66" fmla="*/ 6076335 h 13029483"/>
              <a:gd name="connsiteX4-67" fmla="*/ 30755576 w 36035499"/>
              <a:gd name="connsiteY4-68" fmla="*/ 5928851 h 13029483"/>
              <a:gd name="connsiteX5-69" fmla="*/ 29310234 w 36035499"/>
              <a:gd name="connsiteY5-70" fmla="*/ 6843251 h 13029483"/>
              <a:gd name="connsiteX6-71" fmla="*/ 27864892 w 36035499"/>
              <a:gd name="connsiteY6-72" fmla="*/ 6548284 h 13029483"/>
              <a:gd name="connsiteX7-73" fmla="*/ 26390053 w 36035499"/>
              <a:gd name="connsiteY7-74" fmla="*/ 7462684 h 13029483"/>
              <a:gd name="connsiteX8-75" fmla="*/ 24679240 w 36035499"/>
              <a:gd name="connsiteY8-76" fmla="*/ 7197213 h 13029483"/>
              <a:gd name="connsiteX9-77" fmla="*/ 23174905 w 36035499"/>
              <a:gd name="connsiteY9-78" fmla="*/ 8052619 h 13029483"/>
              <a:gd name="connsiteX10-79" fmla="*/ 21139627 w 36035499"/>
              <a:gd name="connsiteY10-80" fmla="*/ 7905135 h 13029483"/>
              <a:gd name="connsiteX11-81" fmla="*/ 19900763 w 36035499"/>
              <a:gd name="connsiteY11-82" fmla="*/ 8790038 h 13029483"/>
              <a:gd name="connsiteX12-83" fmla="*/ 18582908 w 36035499"/>
              <a:gd name="connsiteY12-84" fmla="*/ 8863122 h 13029483"/>
              <a:gd name="connsiteX13-85" fmla="*/ 18058248 w 36035499"/>
              <a:gd name="connsiteY13-86" fmla="*/ 8770454 h 13029483"/>
              <a:gd name="connsiteX14-87" fmla="*/ 16636181 w 36035499"/>
              <a:gd name="connsiteY14-88" fmla="*/ 8910794 h 13029483"/>
              <a:gd name="connsiteX15-89" fmla="*/ 15338323 w 36035499"/>
              <a:gd name="connsiteY15-90" fmla="*/ 9913684 h 13029483"/>
              <a:gd name="connsiteX16-91" fmla="*/ 13303046 w 36035499"/>
              <a:gd name="connsiteY16-92" fmla="*/ 9766200 h 13029483"/>
              <a:gd name="connsiteX17-93" fmla="*/ 11857703 w 36035499"/>
              <a:gd name="connsiteY17-94" fmla="*/ 10680600 h 13029483"/>
              <a:gd name="connsiteX18-95" fmla="*/ 10412362 w 36035499"/>
              <a:gd name="connsiteY18-96" fmla="*/ 10385633 h 13029483"/>
              <a:gd name="connsiteX19-97" fmla="*/ 8937523 w 36035499"/>
              <a:gd name="connsiteY19-98" fmla="*/ 11300033 h 13029483"/>
              <a:gd name="connsiteX20-99" fmla="*/ 7226710 w 36035499"/>
              <a:gd name="connsiteY20-100" fmla="*/ 11034562 h 13029483"/>
              <a:gd name="connsiteX21-101" fmla="*/ 5722375 w 36035499"/>
              <a:gd name="connsiteY21-102" fmla="*/ 11889968 h 13029483"/>
              <a:gd name="connsiteX22-103" fmla="*/ 3687096 w 36035499"/>
              <a:gd name="connsiteY22-104" fmla="*/ 11742484 h 13029483"/>
              <a:gd name="connsiteX23-105" fmla="*/ 2448232 w 36035499"/>
              <a:gd name="connsiteY23-106" fmla="*/ 12627387 h 13029483"/>
              <a:gd name="connsiteX24-107" fmla="*/ 1091380 w 36035499"/>
              <a:gd name="connsiteY24-108" fmla="*/ 12627387 h 13029483"/>
              <a:gd name="connsiteX25-109" fmla="*/ 0 w 36035499"/>
              <a:gd name="connsiteY25-110" fmla="*/ 7671929 h 13029483"/>
              <a:gd name="connsiteX26-111" fmla="*/ 17457615 w 36035499"/>
              <a:gd name="connsiteY26-112" fmla="*/ 3857661 h 13029483"/>
              <a:gd name="connsiteX27-113" fmla="*/ 17452531 w 36035499"/>
              <a:gd name="connsiteY27-114" fmla="*/ 3834580 h 13029483"/>
              <a:gd name="connsiteX28-115" fmla="*/ 35003111 w 36035499"/>
              <a:gd name="connsiteY28-116" fmla="*/ 0 h 13029483"/>
              <a:gd name="connsiteX0-117" fmla="*/ 35003111 w 36035499"/>
              <a:gd name="connsiteY0-118" fmla="*/ 0 h 13029483"/>
              <a:gd name="connsiteX1-119" fmla="*/ 36035499 w 36035499"/>
              <a:gd name="connsiteY1-120" fmla="*/ 4955458 h 13029483"/>
              <a:gd name="connsiteX2-121" fmla="*/ 34088711 w 36035499"/>
              <a:gd name="connsiteY2-122" fmla="*/ 5073445 h 13029483"/>
              <a:gd name="connsiteX3-123" fmla="*/ 32790853 w 36035499"/>
              <a:gd name="connsiteY3-124" fmla="*/ 6076335 h 13029483"/>
              <a:gd name="connsiteX4-125" fmla="*/ 30755576 w 36035499"/>
              <a:gd name="connsiteY4-126" fmla="*/ 5928851 h 13029483"/>
              <a:gd name="connsiteX5-127" fmla="*/ 29310234 w 36035499"/>
              <a:gd name="connsiteY5-128" fmla="*/ 6843251 h 13029483"/>
              <a:gd name="connsiteX6-129" fmla="*/ 27864892 w 36035499"/>
              <a:gd name="connsiteY6-130" fmla="*/ 6548284 h 13029483"/>
              <a:gd name="connsiteX7-131" fmla="*/ 26390053 w 36035499"/>
              <a:gd name="connsiteY7-132" fmla="*/ 7462684 h 13029483"/>
              <a:gd name="connsiteX8-133" fmla="*/ 24679240 w 36035499"/>
              <a:gd name="connsiteY8-134" fmla="*/ 7197213 h 13029483"/>
              <a:gd name="connsiteX9-135" fmla="*/ 23174905 w 36035499"/>
              <a:gd name="connsiteY9-136" fmla="*/ 8052619 h 13029483"/>
              <a:gd name="connsiteX10-137" fmla="*/ 21139627 w 36035499"/>
              <a:gd name="connsiteY10-138" fmla="*/ 7905135 h 13029483"/>
              <a:gd name="connsiteX11-139" fmla="*/ 19900763 w 36035499"/>
              <a:gd name="connsiteY11-140" fmla="*/ 8790038 h 13029483"/>
              <a:gd name="connsiteX12-141" fmla="*/ 18058248 w 36035499"/>
              <a:gd name="connsiteY12-142" fmla="*/ 8770454 h 13029483"/>
              <a:gd name="connsiteX13-143" fmla="*/ 16636181 w 36035499"/>
              <a:gd name="connsiteY13-144" fmla="*/ 8910794 h 13029483"/>
              <a:gd name="connsiteX14-145" fmla="*/ 15338323 w 36035499"/>
              <a:gd name="connsiteY14-146" fmla="*/ 9913684 h 13029483"/>
              <a:gd name="connsiteX15-147" fmla="*/ 13303046 w 36035499"/>
              <a:gd name="connsiteY15-148" fmla="*/ 9766200 h 13029483"/>
              <a:gd name="connsiteX16-149" fmla="*/ 11857703 w 36035499"/>
              <a:gd name="connsiteY16-150" fmla="*/ 10680600 h 13029483"/>
              <a:gd name="connsiteX17-151" fmla="*/ 10412362 w 36035499"/>
              <a:gd name="connsiteY17-152" fmla="*/ 10385633 h 13029483"/>
              <a:gd name="connsiteX18-153" fmla="*/ 8937523 w 36035499"/>
              <a:gd name="connsiteY18-154" fmla="*/ 11300033 h 13029483"/>
              <a:gd name="connsiteX19-155" fmla="*/ 7226710 w 36035499"/>
              <a:gd name="connsiteY19-156" fmla="*/ 11034562 h 13029483"/>
              <a:gd name="connsiteX20-157" fmla="*/ 5722375 w 36035499"/>
              <a:gd name="connsiteY20-158" fmla="*/ 11889968 h 13029483"/>
              <a:gd name="connsiteX21-159" fmla="*/ 3687096 w 36035499"/>
              <a:gd name="connsiteY21-160" fmla="*/ 11742484 h 13029483"/>
              <a:gd name="connsiteX22-161" fmla="*/ 2448232 w 36035499"/>
              <a:gd name="connsiteY22-162" fmla="*/ 12627387 h 13029483"/>
              <a:gd name="connsiteX23-163" fmla="*/ 1091380 w 36035499"/>
              <a:gd name="connsiteY23-164" fmla="*/ 12627387 h 13029483"/>
              <a:gd name="connsiteX24-165" fmla="*/ 0 w 36035499"/>
              <a:gd name="connsiteY24-166" fmla="*/ 7671929 h 13029483"/>
              <a:gd name="connsiteX25-167" fmla="*/ 17457615 w 36035499"/>
              <a:gd name="connsiteY25-168" fmla="*/ 3857661 h 13029483"/>
              <a:gd name="connsiteX26-169" fmla="*/ 17452531 w 36035499"/>
              <a:gd name="connsiteY26-170" fmla="*/ 3834580 h 13029483"/>
              <a:gd name="connsiteX27-171" fmla="*/ 35003111 w 36035499"/>
              <a:gd name="connsiteY27-172" fmla="*/ 0 h 13029483"/>
              <a:gd name="connsiteX0-173" fmla="*/ 35003111 w 36035499"/>
              <a:gd name="connsiteY0-174" fmla="*/ 0 h 13029483"/>
              <a:gd name="connsiteX1-175" fmla="*/ 36035499 w 36035499"/>
              <a:gd name="connsiteY1-176" fmla="*/ 4955458 h 13029483"/>
              <a:gd name="connsiteX2-177" fmla="*/ 34088711 w 36035499"/>
              <a:gd name="connsiteY2-178" fmla="*/ 5073445 h 13029483"/>
              <a:gd name="connsiteX3-179" fmla="*/ 32790853 w 36035499"/>
              <a:gd name="connsiteY3-180" fmla="*/ 6076335 h 13029483"/>
              <a:gd name="connsiteX4-181" fmla="*/ 30755576 w 36035499"/>
              <a:gd name="connsiteY4-182" fmla="*/ 5928851 h 13029483"/>
              <a:gd name="connsiteX5-183" fmla="*/ 29310234 w 36035499"/>
              <a:gd name="connsiteY5-184" fmla="*/ 6843251 h 13029483"/>
              <a:gd name="connsiteX6-185" fmla="*/ 27864892 w 36035499"/>
              <a:gd name="connsiteY6-186" fmla="*/ 6548284 h 13029483"/>
              <a:gd name="connsiteX7-187" fmla="*/ 26390053 w 36035499"/>
              <a:gd name="connsiteY7-188" fmla="*/ 7462684 h 13029483"/>
              <a:gd name="connsiteX8-189" fmla="*/ 24679240 w 36035499"/>
              <a:gd name="connsiteY8-190" fmla="*/ 7197213 h 13029483"/>
              <a:gd name="connsiteX9-191" fmla="*/ 23174905 w 36035499"/>
              <a:gd name="connsiteY9-192" fmla="*/ 8052619 h 13029483"/>
              <a:gd name="connsiteX10-193" fmla="*/ 21139627 w 36035499"/>
              <a:gd name="connsiteY10-194" fmla="*/ 7905135 h 13029483"/>
              <a:gd name="connsiteX11-195" fmla="*/ 19900763 w 36035499"/>
              <a:gd name="connsiteY11-196" fmla="*/ 8790038 h 13029483"/>
              <a:gd name="connsiteX12-197" fmla="*/ 18058248 w 36035499"/>
              <a:gd name="connsiteY12-198" fmla="*/ 8770454 h 13029483"/>
              <a:gd name="connsiteX13-199" fmla="*/ 16636181 w 36035499"/>
              <a:gd name="connsiteY13-200" fmla="*/ 8910794 h 13029483"/>
              <a:gd name="connsiteX14-201" fmla="*/ 15338323 w 36035499"/>
              <a:gd name="connsiteY14-202" fmla="*/ 9913684 h 13029483"/>
              <a:gd name="connsiteX15-203" fmla="*/ 13303046 w 36035499"/>
              <a:gd name="connsiteY15-204" fmla="*/ 9766200 h 13029483"/>
              <a:gd name="connsiteX16-205" fmla="*/ 11857703 w 36035499"/>
              <a:gd name="connsiteY16-206" fmla="*/ 10680600 h 13029483"/>
              <a:gd name="connsiteX17-207" fmla="*/ 10412362 w 36035499"/>
              <a:gd name="connsiteY17-208" fmla="*/ 10385633 h 13029483"/>
              <a:gd name="connsiteX18-209" fmla="*/ 8937523 w 36035499"/>
              <a:gd name="connsiteY18-210" fmla="*/ 11300033 h 13029483"/>
              <a:gd name="connsiteX19-211" fmla="*/ 7226710 w 36035499"/>
              <a:gd name="connsiteY19-212" fmla="*/ 11034562 h 13029483"/>
              <a:gd name="connsiteX20-213" fmla="*/ 5722375 w 36035499"/>
              <a:gd name="connsiteY20-214" fmla="*/ 11889968 h 13029483"/>
              <a:gd name="connsiteX21-215" fmla="*/ 3687096 w 36035499"/>
              <a:gd name="connsiteY21-216" fmla="*/ 11742484 h 13029483"/>
              <a:gd name="connsiteX22-217" fmla="*/ 2448232 w 36035499"/>
              <a:gd name="connsiteY22-218" fmla="*/ 12627387 h 13029483"/>
              <a:gd name="connsiteX23-219" fmla="*/ 1091380 w 36035499"/>
              <a:gd name="connsiteY23-220" fmla="*/ 12627387 h 13029483"/>
              <a:gd name="connsiteX24-221" fmla="*/ 0 w 36035499"/>
              <a:gd name="connsiteY24-222" fmla="*/ 7671929 h 13029483"/>
              <a:gd name="connsiteX25-223" fmla="*/ 17457615 w 36035499"/>
              <a:gd name="connsiteY25-224" fmla="*/ 3857661 h 13029483"/>
              <a:gd name="connsiteX26-225" fmla="*/ 17452531 w 36035499"/>
              <a:gd name="connsiteY26-226" fmla="*/ 3834580 h 13029483"/>
              <a:gd name="connsiteX27-227" fmla="*/ 35003111 w 36035499"/>
              <a:gd name="connsiteY27-228" fmla="*/ 0 h 13029483"/>
              <a:gd name="connsiteX0-229" fmla="*/ 35003111 w 36035499"/>
              <a:gd name="connsiteY0-230" fmla="*/ 0 h 13029483"/>
              <a:gd name="connsiteX1-231" fmla="*/ 36035499 w 36035499"/>
              <a:gd name="connsiteY1-232" fmla="*/ 4955458 h 13029483"/>
              <a:gd name="connsiteX2-233" fmla="*/ 34088711 w 36035499"/>
              <a:gd name="connsiteY2-234" fmla="*/ 5073445 h 13029483"/>
              <a:gd name="connsiteX3-235" fmla="*/ 32790853 w 36035499"/>
              <a:gd name="connsiteY3-236" fmla="*/ 6076335 h 13029483"/>
              <a:gd name="connsiteX4-237" fmla="*/ 30755576 w 36035499"/>
              <a:gd name="connsiteY4-238" fmla="*/ 5928851 h 13029483"/>
              <a:gd name="connsiteX5-239" fmla="*/ 29310234 w 36035499"/>
              <a:gd name="connsiteY5-240" fmla="*/ 6843251 h 13029483"/>
              <a:gd name="connsiteX6-241" fmla="*/ 27864892 w 36035499"/>
              <a:gd name="connsiteY6-242" fmla="*/ 6548284 h 13029483"/>
              <a:gd name="connsiteX7-243" fmla="*/ 26390053 w 36035499"/>
              <a:gd name="connsiteY7-244" fmla="*/ 7462684 h 13029483"/>
              <a:gd name="connsiteX8-245" fmla="*/ 24679240 w 36035499"/>
              <a:gd name="connsiteY8-246" fmla="*/ 7197213 h 13029483"/>
              <a:gd name="connsiteX9-247" fmla="*/ 23174905 w 36035499"/>
              <a:gd name="connsiteY9-248" fmla="*/ 8052619 h 13029483"/>
              <a:gd name="connsiteX10-249" fmla="*/ 21139627 w 36035499"/>
              <a:gd name="connsiteY10-250" fmla="*/ 7905135 h 13029483"/>
              <a:gd name="connsiteX11-251" fmla="*/ 19900763 w 36035499"/>
              <a:gd name="connsiteY11-252" fmla="*/ 8790038 h 13029483"/>
              <a:gd name="connsiteX12-253" fmla="*/ 18058248 w 36035499"/>
              <a:gd name="connsiteY12-254" fmla="*/ 8770454 h 13029483"/>
              <a:gd name="connsiteX13-255" fmla="*/ 16636181 w 36035499"/>
              <a:gd name="connsiteY13-256" fmla="*/ 8910794 h 13029483"/>
              <a:gd name="connsiteX14-257" fmla="*/ 15338323 w 36035499"/>
              <a:gd name="connsiteY14-258" fmla="*/ 9913684 h 13029483"/>
              <a:gd name="connsiteX15-259" fmla="*/ 13303046 w 36035499"/>
              <a:gd name="connsiteY15-260" fmla="*/ 9766200 h 13029483"/>
              <a:gd name="connsiteX16-261" fmla="*/ 11857703 w 36035499"/>
              <a:gd name="connsiteY16-262" fmla="*/ 10680600 h 13029483"/>
              <a:gd name="connsiteX17-263" fmla="*/ 10412362 w 36035499"/>
              <a:gd name="connsiteY17-264" fmla="*/ 10385633 h 13029483"/>
              <a:gd name="connsiteX18-265" fmla="*/ 8937523 w 36035499"/>
              <a:gd name="connsiteY18-266" fmla="*/ 11300033 h 13029483"/>
              <a:gd name="connsiteX19-267" fmla="*/ 7226710 w 36035499"/>
              <a:gd name="connsiteY19-268" fmla="*/ 11034562 h 13029483"/>
              <a:gd name="connsiteX20-269" fmla="*/ 5722375 w 36035499"/>
              <a:gd name="connsiteY20-270" fmla="*/ 11889968 h 13029483"/>
              <a:gd name="connsiteX21-271" fmla="*/ 3687096 w 36035499"/>
              <a:gd name="connsiteY21-272" fmla="*/ 11742484 h 13029483"/>
              <a:gd name="connsiteX22-273" fmla="*/ 2448232 w 36035499"/>
              <a:gd name="connsiteY22-274" fmla="*/ 12627387 h 13029483"/>
              <a:gd name="connsiteX23-275" fmla="*/ 1091380 w 36035499"/>
              <a:gd name="connsiteY23-276" fmla="*/ 12627387 h 13029483"/>
              <a:gd name="connsiteX24-277" fmla="*/ 0 w 36035499"/>
              <a:gd name="connsiteY24-278" fmla="*/ 7671929 h 13029483"/>
              <a:gd name="connsiteX25-279" fmla="*/ 17457615 w 36035499"/>
              <a:gd name="connsiteY25-280" fmla="*/ 3857661 h 13029483"/>
              <a:gd name="connsiteX26-281" fmla="*/ 35003111 w 36035499"/>
              <a:gd name="connsiteY26-282" fmla="*/ 0 h 13029483"/>
              <a:gd name="connsiteX0-283" fmla="*/ 35003111 w 36035499"/>
              <a:gd name="connsiteY0-284" fmla="*/ 0 h 13029483"/>
              <a:gd name="connsiteX1-285" fmla="*/ 36035499 w 36035499"/>
              <a:gd name="connsiteY1-286" fmla="*/ 4955458 h 13029483"/>
              <a:gd name="connsiteX2-287" fmla="*/ 34088711 w 36035499"/>
              <a:gd name="connsiteY2-288" fmla="*/ 5073445 h 13029483"/>
              <a:gd name="connsiteX3-289" fmla="*/ 32790853 w 36035499"/>
              <a:gd name="connsiteY3-290" fmla="*/ 6076335 h 13029483"/>
              <a:gd name="connsiteX4-291" fmla="*/ 30755576 w 36035499"/>
              <a:gd name="connsiteY4-292" fmla="*/ 5928851 h 13029483"/>
              <a:gd name="connsiteX5-293" fmla="*/ 29310234 w 36035499"/>
              <a:gd name="connsiteY5-294" fmla="*/ 6843251 h 13029483"/>
              <a:gd name="connsiteX6-295" fmla="*/ 27864892 w 36035499"/>
              <a:gd name="connsiteY6-296" fmla="*/ 6548284 h 13029483"/>
              <a:gd name="connsiteX7-297" fmla="*/ 26390053 w 36035499"/>
              <a:gd name="connsiteY7-298" fmla="*/ 7462684 h 13029483"/>
              <a:gd name="connsiteX8-299" fmla="*/ 24679240 w 36035499"/>
              <a:gd name="connsiteY8-300" fmla="*/ 7197213 h 13029483"/>
              <a:gd name="connsiteX9-301" fmla="*/ 23174905 w 36035499"/>
              <a:gd name="connsiteY9-302" fmla="*/ 8052619 h 13029483"/>
              <a:gd name="connsiteX10-303" fmla="*/ 21139627 w 36035499"/>
              <a:gd name="connsiteY10-304" fmla="*/ 7905135 h 13029483"/>
              <a:gd name="connsiteX11-305" fmla="*/ 19900763 w 36035499"/>
              <a:gd name="connsiteY11-306" fmla="*/ 8790038 h 13029483"/>
              <a:gd name="connsiteX12-307" fmla="*/ 18058248 w 36035499"/>
              <a:gd name="connsiteY12-308" fmla="*/ 8770454 h 13029483"/>
              <a:gd name="connsiteX13-309" fmla="*/ 16636181 w 36035499"/>
              <a:gd name="connsiteY13-310" fmla="*/ 8910794 h 13029483"/>
              <a:gd name="connsiteX14-311" fmla="*/ 15338323 w 36035499"/>
              <a:gd name="connsiteY14-312" fmla="*/ 9913684 h 13029483"/>
              <a:gd name="connsiteX15-313" fmla="*/ 13303046 w 36035499"/>
              <a:gd name="connsiteY15-314" fmla="*/ 9766200 h 13029483"/>
              <a:gd name="connsiteX16-315" fmla="*/ 11857703 w 36035499"/>
              <a:gd name="connsiteY16-316" fmla="*/ 10680600 h 13029483"/>
              <a:gd name="connsiteX17-317" fmla="*/ 10412362 w 36035499"/>
              <a:gd name="connsiteY17-318" fmla="*/ 10385633 h 13029483"/>
              <a:gd name="connsiteX18-319" fmla="*/ 8937523 w 36035499"/>
              <a:gd name="connsiteY18-320" fmla="*/ 11300033 h 13029483"/>
              <a:gd name="connsiteX19-321" fmla="*/ 7226710 w 36035499"/>
              <a:gd name="connsiteY19-322" fmla="*/ 11034562 h 13029483"/>
              <a:gd name="connsiteX20-323" fmla="*/ 5722375 w 36035499"/>
              <a:gd name="connsiteY20-324" fmla="*/ 11889968 h 13029483"/>
              <a:gd name="connsiteX21-325" fmla="*/ 3687096 w 36035499"/>
              <a:gd name="connsiteY21-326" fmla="*/ 11742484 h 13029483"/>
              <a:gd name="connsiteX22-327" fmla="*/ 2448232 w 36035499"/>
              <a:gd name="connsiteY22-328" fmla="*/ 12627387 h 13029483"/>
              <a:gd name="connsiteX23-329" fmla="*/ 1091380 w 36035499"/>
              <a:gd name="connsiteY23-330" fmla="*/ 12627387 h 13029483"/>
              <a:gd name="connsiteX24-331" fmla="*/ 0 w 36035499"/>
              <a:gd name="connsiteY24-332" fmla="*/ 7671929 h 13029483"/>
              <a:gd name="connsiteX25-333" fmla="*/ 35003111 w 36035499"/>
              <a:gd name="connsiteY25-334" fmla="*/ 0 h 13029483"/>
              <a:gd name="connsiteX0-335" fmla="*/ 35003111 w 36035499"/>
              <a:gd name="connsiteY0-336" fmla="*/ 0 h 13029483"/>
              <a:gd name="connsiteX1-337" fmla="*/ 36035499 w 36035499"/>
              <a:gd name="connsiteY1-338" fmla="*/ 4955458 h 13029483"/>
              <a:gd name="connsiteX2-339" fmla="*/ 34088711 w 36035499"/>
              <a:gd name="connsiteY2-340" fmla="*/ 5073445 h 13029483"/>
              <a:gd name="connsiteX3-341" fmla="*/ 32790853 w 36035499"/>
              <a:gd name="connsiteY3-342" fmla="*/ 6076335 h 13029483"/>
              <a:gd name="connsiteX4-343" fmla="*/ 30755576 w 36035499"/>
              <a:gd name="connsiteY4-344" fmla="*/ 5928851 h 13029483"/>
              <a:gd name="connsiteX5-345" fmla="*/ 29310234 w 36035499"/>
              <a:gd name="connsiteY5-346" fmla="*/ 6843251 h 13029483"/>
              <a:gd name="connsiteX6-347" fmla="*/ 27864892 w 36035499"/>
              <a:gd name="connsiteY6-348" fmla="*/ 6548284 h 13029483"/>
              <a:gd name="connsiteX7-349" fmla="*/ 26390053 w 36035499"/>
              <a:gd name="connsiteY7-350" fmla="*/ 7462684 h 13029483"/>
              <a:gd name="connsiteX8-351" fmla="*/ 24679240 w 36035499"/>
              <a:gd name="connsiteY8-352" fmla="*/ 7197213 h 13029483"/>
              <a:gd name="connsiteX9-353" fmla="*/ 23174905 w 36035499"/>
              <a:gd name="connsiteY9-354" fmla="*/ 8052619 h 13029483"/>
              <a:gd name="connsiteX10-355" fmla="*/ 21139627 w 36035499"/>
              <a:gd name="connsiteY10-356" fmla="*/ 7905135 h 13029483"/>
              <a:gd name="connsiteX11-357" fmla="*/ 19900763 w 36035499"/>
              <a:gd name="connsiteY11-358" fmla="*/ 8790038 h 13029483"/>
              <a:gd name="connsiteX12-359" fmla="*/ 18058248 w 36035499"/>
              <a:gd name="connsiteY12-360" fmla="*/ 8770454 h 13029483"/>
              <a:gd name="connsiteX13-361" fmla="*/ 16636181 w 36035499"/>
              <a:gd name="connsiteY13-362" fmla="*/ 8910794 h 13029483"/>
              <a:gd name="connsiteX14-363" fmla="*/ 15338323 w 36035499"/>
              <a:gd name="connsiteY14-364" fmla="*/ 9913684 h 13029483"/>
              <a:gd name="connsiteX15-365" fmla="*/ 13303046 w 36035499"/>
              <a:gd name="connsiteY15-366" fmla="*/ 9766200 h 13029483"/>
              <a:gd name="connsiteX16-367" fmla="*/ 11857703 w 36035499"/>
              <a:gd name="connsiteY16-368" fmla="*/ 10680600 h 13029483"/>
              <a:gd name="connsiteX17-369" fmla="*/ 10412362 w 36035499"/>
              <a:gd name="connsiteY17-370" fmla="*/ 10385633 h 13029483"/>
              <a:gd name="connsiteX18-371" fmla="*/ 8937523 w 36035499"/>
              <a:gd name="connsiteY18-372" fmla="*/ 11300033 h 13029483"/>
              <a:gd name="connsiteX19-373" fmla="*/ 7226710 w 36035499"/>
              <a:gd name="connsiteY19-374" fmla="*/ 11034562 h 13029483"/>
              <a:gd name="connsiteX20-375" fmla="*/ 5722375 w 36035499"/>
              <a:gd name="connsiteY20-376" fmla="*/ 11889968 h 13029483"/>
              <a:gd name="connsiteX21-377" fmla="*/ 3687096 w 36035499"/>
              <a:gd name="connsiteY21-378" fmla="*/ 11742484 h 13029483"/>
              <a:gd name="connsiteX22-379" fmla="*/ 2448232 w 36035499"/>
              <a:gd name="connsiteY22-380" fmla="*/ 12627387 h 13029483"/>
              <a:gd name="connsiteX23-381" fmla="*/ 1091380 w 36035499"/>
              <a:gd name="connsiteY23-382" fmla="*/ 12627387 h 13029483"/>
              <a:gd name="connsiteX24-383" fmla="*/ 0 w 36035499"/>
              <a:gd name="connsiteY24-384" fmla="*/ 7671929 h 13029483"/>
              <a:gd name="connsiteX25-385" fmla="*/ 35003111 w 36035499"/>
              <a:gd name="connsiteY25-386" fmla="*/ 0 h 13029483"/>
              <a:gd name="connsiteX0-387" fmla="*/ 35003111 w 36035499"/>
              <a:gd name="connsiteY0-388" fmla="*/ 0 h 13029483"/>
              <a:gd name="connsiteX1-389" fmla="*/ 36035499 w 36035499"/>
              <a:gd name="connsiteY1-390" fmla="*/ 4955458 h 13029483"/>
              <a:gd name="connsiteX2-391" fmla="*/ 34088711 w 36035499"/>
              <a:gd name="connsiteY2-392" fmla="*/ 5073445 h 13029483"/>
              <a:gd name="connsiteX3-393" fmla="*/ 32790853 w 36035499"/>
              <a:gd name="connsiteY3-394" fmla="*/ 6076335 h 13029483"/>
              <a:gd name="connsiteX4-395" fmla="*/ 30755576 w 36035499"/>
              <a:gd name="connsiteY4-396" fmla="*/ 5928851 h 13029483"/>
              <a:gd name="connsiteX5-397" fmla="*/ 29310234 w 36035499"/>
              <a:gd name="connsiteY5-398" fmla="*/ 6843251 h 13029483"/>
              <a:gd name="connsiteX6-399" fmla="*/ 27864892 w 36035499"/>
              <a:gd name="connsiteY6-400" fmla="*/ 6548284 h 13029483"/>
              <a:gd name="connsiteX7-401" fmla="*/ 26390053 w 36035499"/>
              <a:gd name="connsiteY7-402" fmla="*/ 7462684 h 13029483"/>
              <a:gd name="connsiteX8-403" fmla="*/ 24679240 w 36035499"/>
              <a:gd name="connsiteY8-404" fmla="*/ 7197213 h 13029483"/>
              <a:gd name="connsiteX9-405" fmla="*/ 23174905 w 36035499"/>
              <a:gd name="connsiteY9-406" fmla="*/ 8052619 h 13029483"/>
              <a:gd name="connsiteX10-407" fmla="*/ 21139627 w 36035499"/>
              <a:gd name="connsiteY10-408" fmla="*/ 7905135 h 13029483"/>
              <a:gd name="connsiteX11-409" fmla="*/ 19900763 w 36035499"/>
              <a:gd name="connsiteY11-410" fmla="*/ 8790038 h 13029483"/>
              <a:gd name="connsiteX12-411" fmla="*/ 18058248 w 36035499"/>
              <a:gd name="connsiteY12-412" fmla="*/ 8770454 h 13029483"/>
              <a:gd name="connsiteX13-413" fmla="*/ 16636181 w 36035499"/>
              <a:gd name="connsiteY13-414" fmla="*/ 8910794 h 13029483"/>
              <a:gd name="connsiteX14-415" fmla="*/ 15338323 w 36035499"/>
              <a:gd name="connsiteY14-416" fmla="*/ 9913684 h 13029483"/>
              <a:gd name="connsiteX15-417" fmla="*/ 13303046 w 36035499"/>
              <a:gd name="connsiteY15-418" fmla="*/ 9766200 h 13029483"/>
              <a:gd name="connsiteX16-419" fmla="*/ 11857703 w 36035499"/>
              <a:gd name="connsiteY16-420" fmla="*/ 10680600 h 13029483"/>
              <a:gd name="connsiteX17-421" fmla="*/ 10412362 w 36035499"/>
              <a:gd name="connsiteY17-422" fmla="*/ 10385633 h 13029483"/>
              <a:gd name="connsiteX18-423" fmla="*/ 8937523 w 36035499"/>
              <a:gd name="connsiteY18-424" fmla="*/ 11300033 h 13029483"/>
              <a:gd name="connsiteX19-425" fmla="*/ 7226710 w 36035499"/>
              <a:gd name="connsiteY19-426" fmla="*/ 11034562 h 13029483"/>
              <a:gd name="connsiteX20-427" fmla="*/ 5722375 w 36035499"/>
              <a:gd name="connsiteY20-428" fmla="*/ 11889968 h 13029483"/>
              <a:gd name="connsiteX21-429" fmla="*/ 3687096 w 36035499"/>
              <a:gd name="connsiteY21-430" fmla="*/ 11742484 h 13029483"/>
              <a:gd name="connsiteX22-431" fmla="*/ 2448232 w 36035499"/>
              <a:gd name="connsiteY22-432" fmla="*/ 12627387 h 13029483"/>
              <a:gd name="connsiteX23-433" fmla="*/ 1091380 w 36035499"/>
              <a:gd name="connsiteY23-434" fmla="*/ 12627387 h 13029483"/>
              <a:gd name="connsiteX24-435" fmla="*/ 0 w 36035499"/>
              <a:gd name="connsiteY24-436" fmla="*/ 7671929 h 13029483"/>
              <a:gd name="connsiteX25-437" fmla="*/ 35003111 w 36035499"/>
              <a:gd name="connsiteY25-438" fmla="*/ 0 h 13029483"/>
              <a:gd name="connsiteX0-439" fmla="*/ 35003111 w 36035499"/>
              <a:gd name="connsiteY0-440" fmla="*/ 0 h 13029483"/>
              <a:gd name="connsiteX1-441" fmla="*/ 36035499 w 36035499"/>
              <a:gd name="connsiteY1-442" fmla="*/ 4955458 h 13029483"/>
              <a:gd name="connsiteX2-443" fmla="*/ 34088711 w 36035499"/>
              <a:gd name="connsiteY2-444" fmla="*/ 5073445 h 13029483"/>
              <a:gd name="connsiteX3-445" fmla="*/ 32790853 w 36035499"/>
              <a:gd name="connsiteY3-446" fmla="*/ 6076335 h 13029483"/>
              <a:gd name="connsiteX4-447" fmla="*/ 30755576 w 36035499"/>
              <a:gd name="connsiteY4-448" fmla="*/ 5928851 h 13029483"/>
              <a:gd name="connsiteX5-449" fmla="*/ 29310234 w 36035499"/>
              <a:gd name="connsiteY5-450" fmla="*/ 6843251 h 13029483"/>
              <a:gd name="connsiteX6-451" fmla="*/ 27864892 w 36035499"/>
              <a:gd name="connsiteY6-452" fmla="*/ 6548284 h 13029483"/>
              <a:gd name="connsiteX7-453" fmla="*/ 26390053 w 36035499"/>
              <a:gd name="connsiteY7-454" fmla="*/ 7462684 h 13029483"/>
              <a:gd name="connsiteX8-455" fmla="*/ 24679240 w 36035499"/>
              <a:gd name="connsiteY8-456" fmla="*/ 7197213 h 13029483"/>
              <a:gd name="connsiteX9-457" fmla="*/ 23174905 w 36035499"/>
              <a:gd name="connsiteY9-458" fmla="*/ 8052619 h 13029483"/>
              <a:gd name="connsiteX10-459" fmla="*/ 21139627 w 36035499"/>
              <a:gd name="connsiteY10-460" fmla="*/ 7905135 h 13029483"/>
              <a:gd name="connsiteX11-461" fmla="*/ 19900763 w 36035499"/>
              <a:gd name="connsiteY11-462" fmla="*/ 8790038 h 13029483"/>
              <a:gd name="connsiteX12-463" fmla="*/ 18058248 w 36035499"/>
              <a:gd name="connsiteY12-464" fmla="*/ 8770454 h 13029483"/>
              <a:gd name="connsiteX13-465" fmla="*/ 16636181 w 36035499"/>
              <a:gd name="connsiteY13-466" fmla="*/ 8910794 h 13029483"/>
              <a:gd name="connsiteX14-467" fmla="*/ 15338323 w 36035499"/>
              <a:gd name="connsiteY14-468" fmla="*/ 9913684 h 13029483"/>
              <a:gd name="connsiteX15-469" fmla="*/ 13303046 w 36035499"/>
              <a:gd name="connsiteY15-470" fmla="*/ 9766200 h 13029483"/>
              <a:gd name="connsiteX16-471" fmla="*/ 11857703 w 36035499"/>
              <a:gd name="connsiteY16-472" fmla="*/ 10680600 h 13029483"/>
              <a:gd name="connsiteX17-473" fmla="*/ 10412362 w 36035499"/>
              <a:gd name="connsiteY17-474" fmla="*/ 10385633 h 13029483"/>
              <a:gd name="connsiteX18-475" fmla="*/ 8937523 w 36035499"/>
              <a:gd name="connsiteY18-476" fmla="*/ 11300033 h 13029483"/>
              <a:gd name="connsiteX19-477" fmla="*/ 7226710 w 36035499"/>
              <a:gd name="connsiteY19-478" fmla="*/ 11034562 h 13029483"/>
              <a:gd name="connsiteX20-479" fmla="*/ 5722375 w 36035499"/>
              <a:gd name="connsiteY20-480" fmla="*/ 11889968 h 13029483"/>
              <a:gd name="connsiteX21-481" fmla="*/ 3687096 w 36035499"/>
              <a:gd name="connsiteY21-482" fmla="*/ 11742484 h 13029483"/>
              <a:gd name="connsiteX22-483" fmla="*/ 2448232 w 36035499"/>
              <a:gd name="connsiteY22-484" fmla="*/ 12627387 h 13029483"/>
              <a:gd name="connsiteX23-485" fmla="*/ 1091380 w 36035499"/>
              <a:gd name="connsiteY23-486" fmla="*/ 12627387 h 13029483"/>
              <a:gd name="connsiteX24-487" fmla="*/ 0 w 36035499"/>
              <a:gd name="connsiteY24-488" fmla="*/ 7671929 h 13029483"/>
              <a:gd name="connsiteX25-489" fmla="*/ 35003111 w 36035499"/>
              <a:gd name="connsiteY25-490" fmla="*/ 0 h 13029483"/>
              <a:gd name="connsiteX0-491" fmla="*/ 35003111 w 36035499"/>
              <a:gd name="connsiteY0-492" fmla="*/ 0 h 13029483"/>
              <a:gd name="connsiteX1-493" fmla="*/ 36035499 w 36035499"/>
              <a:gd name="connsiteY1-494" fmla="*/ 4955458 h 13029483"/>
              <a:gd name="connsiteX2-495" fmla="*/ 34088711 w 36035499"/>
              <a:gd name="connsiteY2-496" fmla="*/ 5073445 h 13029483"/>
              <a:gd name="connsiteX3-497" fmla="*/ 32790853 w 36035499"/>
              <a:gd name="connsiteY3-498" fmla="*/ 6076335 h 13029483"/>
              <a:gd name="connsiteX4-499" fmla="*/ 30755576 w 36035499"/>
              <a:gd name="connsiteY4-500" fmla="*/ 5928851 h 13029483"/>
              <a:gd name="connsiteX5-501" fmla="*/ 29310234 w 36035499"/>
              <a:gd name="connsiteY5-502" fmla="*/ 6843251 h 13029483"/>
              <a:gd name="connsiteX6-503" fmla="*/ 27864892 w 36035499"/>
              <a:gd name="connsiteY6-504" fmla="*/ 6548284 h 13029483"/>
              <a:gd name="connsiteX7-505" fmla="*/ 26390053 w 36035499"/>
              <a:gd name="connsiteY7-506" fmla="*/ 7462684 h 13029483"/>
              <a:gd name="connsiteX8-507" fmla="*/ 24679240 w 36035499"/>
              <a:gd name="connsiteY8-508" fmla="*/ 7197213 h 13029483"/>
              <a:gd name="connsiteX9-509" fmla="*/ 23174905 w 36035499"/>
              <a:gd name="connsiteY9-510" fmla="*/ 8052619 h 13029483"/>
              <a:gd name="connsiteX10-511" fmla="*/ 21139627 w 36035499"/>
              <a:gd name="connsiteY10-512" fmla="*/ 7905135 h 13029483"/>
              <a:gd name="connsiteX11-513" fmla="*/ 19900763 w 36035499"/>
              <a:gd name="connsiteY11-514" fmla="*/ 8790038 h 13029483"/>
              <a:gd name="connsiteX12-515" fmla="*/ 18058248 w 36035499"/>
              <a:gd name="connsiteY12-516" fmla="*/ 8770454 h 13029483"/>
              <a:gd name="connsiteX13-517" fmla="*/ 16636181 w 36035499"/>
              <a:gd name="connsiteY13-518" fmla="*/ 8910794 h 13029483"/>
              <a:gd name="connsiteX14-519" fmla="*/ 15338323 w 36035499"/>
              <a:gd name="connsiteY14-520" fmla="*/ 9913684 h 13029483"/>
              <a:gd name="connsiteX15-521" fmla="*/ 13303046 w 36035499"/>
              <a:gd name="connsiteY15-522" fmla="*/ 9766200 h 13029483"/>
              <a:gd name="connsiteX16-523" fmla="*/ 11857703 w 36035499"/>
              <a:gd name="connsiteY16-524" fmla="*/ 10680600 h 13029483"/>
              <a:gd name="connsiteX17-525" fmla="*/ 10412362 w 36035499"/>
              <a:gd name="connsiteY17-526" fmla="*/ 10385633 h 13029483"/>
              <a:gd name="connsiteX18-527" fmla="*/ 8937523 w 36035499"/>
              <a:gd name="connsiteY18-528" fmla="*/ 11300033 h 13029483"/>
              <a:gd name="connsiteX19-529" fmla="*/ 7226710 w 36035499"/>
              <a:gd name="connsiteY19-530" fmla="*/ 11034562 h 13029483"/>
              <a:gd name="connsiteX20-531" fmla="*/ 5722375 w 36035499"/>
              <a:gd name="connsiteY20-532" fmla="*/ 11889968 h 13029483"/>
              <a:gd name="connsiteX21-533" fmla="*/ 3687096 w 36035499"/>
              <a:gd name="connsiteY21-534" fmla="*/ 11742484 h 13029483"/>
              <a:gd name="connsiteX22-535" fmla="*/ 2448232 w 36035499"/>
              <a:gd name="connsiteY22-536" fmla="*/ 12627387 h 13029483"/>
              <a:gd name="connsiteX23-537" fmla="*/ 1091380 w 36035499"/>
              <a:gd name="connsiteY23-538" fmla="*/ 12627387 h 13029483"/>
              <a:gd name="connsiteX24-539" fmla="*/ 0 w 36035499"/>
              <a:gd name="connsiteY24-540" fmla="*/ 7671929 h 13029483"/>
              <a:gd name="connsiteX25-541" fmla="*/ 35003111 w 36035499"/>
              <a:gd name="connsiteY25-542" fmla="*/ 0 h 13029483"/>
              <a:gd name="connsiteX0-543" fmla="*/ 35003111 w 36035499"/>
              <a:gd name="connsiteY0-544" fmla="*/ 0 h 13029483"/>
              <a:gd name="connsiteX1-545" fmla="*/ 36035499 w 36035499"/>
              <a:gd name="connsiteY1-546" fmla="*/ 4955458 h 13029483"/>
              <a:gd name="connsiteX2-547" fmla="*/ 34088711 w 36035499"/>
              <a:gd name="connsiteY2-548" fmla="*/ 5073445 h 13029483"/>
              <a:gd name="connsiteX3-549" fmla="*/ 32790853 w 36035499"/>
              <a:gd name="connsiteY3-550" fmla="*/ 6076335 h 13029483"/>
              <a:gd name="connsiteX4-551" fmla="*/ 30755576 w 36035499"/>
              <a:gd name="connsiteY4-552" fmla="*/ 5928851 h 13029483"/>
              <a:gd name="connsiteX5-553" fmla="*/ 29310234 w 36035499"/>
              <a:gd name="connsiteY5-554" fmla="*/ 6843251 h 13029483"/>
              <a:gd name="connsiteX6-555" fmla="*/ 27864892 w 36035499"/>
              <a:gd name="connsiteY6-556" fmla="*/ 6548284 h 13029483"/>
              <a:gd name="connsiteX7-557" fmla="*/ 26390053 w 36035499"/>
              <a:gd name="connsiteY7-558" fmla="*/ 7462684 h 13029483"/>
              <a:gd name="connsiteX8-559" fmla="*/ 24679240 w 36035499"/>
              <a:gd name="connsiteY8-560" fmla="*/ 7197213 h 13029483"/>
              <a:gd name="connsiteX9-561" fmla="*/ 23174905 w 36035499"/>
              <a:gd name="connsiteY9-562" fmla="*/ 8052619 h 13029483"/>
              <a:gd name="connsiteX10-563" fmla="*/ 21139627 w 36035499"/>
              <a:gd name="connsiteY10-564" fmla="*/ 7905135 h 13029483"/>
              <a:gd name="connsiteX11-565" fmla="*/ 19900763 w 36035499"/>
              <a:gd name="connsiteY11-566" fmla="*/ 8790038 h 13029483"/>
              <a:gd name="connsiteX12-567" fmla="*/ 16636181 w 36035499"/>
              <a:gd name="connsiteY12-568" fmla="*/ 8910794 h 13029483"/>
              <a:gd name="connsiteX13-569" fmla="*/ 15338323 w 36035499"/>
              <a:gd name="connsiteY13-570" fmla="*/ 9913684 h 13029483"/>
              <a:gd name="connsiteX14-571" fmla="*/ 13303046 w 36035499"/>
              <a:gd name="connsiteY14-572" fmla="*/ 9766200 h 13029483"/>
              <a:gd name="connsiteX15-573" fmla="*/ 11857703 w 36035499"/>
              <a:gd name="connsiteY15-574" fmla="*/ 10680600 h 13029483"/>
              <a:gd name="connsiteX16-575" fmla="*/ 10412362 w 36035499"/>
              <a:gd name="connsiteY16-576" fmla="*/ 10385633 h 13029483"/>
              <a:gd name="connsiteX17-577" fmla="*/ 8937523 w 36035499"/>
              <a:gd name="connsiteY17-578" fmla="*/ 11300033 h 13029483"/>
              <a:gd name="connsiteX18-579" fmla="*/ 7226710 w 36035499"/>
              <a:gd name="connsiteY18-580" fmla="*/ 11034562 h 13029483"/>
              <a:gd name="connsiteX19-581" fmla="*/ 5722375 w 36035499"/>
              <a:gd name="connsiteY19-582" fmla="*/ 11889968 h 13029483"/>
              <a:gd name="connsiteX20-583" fmla="*/ 3687096 w 36035499"/>
              <a:gd name="connsiteY20-584" fmla="*/ 11742484 h 13029483"/>
              <a:gd name="connsiteX21-585" fmla="*/ 2448232 w 36035499"/>
              <a:gd name="connsiteY21-586" fmla="*/ 12627387 h 13029483"/>
              <a:gd name="connsiteX22-587" fmla="*/ 1091380 w 36035499"/>
              <a:gd name="connsiteY22-588" fmla="*/ 12627387 h 13029483"/>
              <a:gd name="connsiteX23-589" fmla="*/ 0 w 36035499"/>
              <a:gd name="connsiteY23-590" fmla="*/ 7671929 h 13029483"/>
              <a:gd name="connsiteX24-591" fmla="*/ 35003111 w 36035499"/>
              <a:gd name="connsiteY24-592" fmla="*/ 0 h 13029483"/>
              <a:gd name="connsiteX0-593" fmla="*/ 35003111 w 36035499"/>
              <a:gd name="connsiteY0-594" fmla="*/ 0 h 13029483"/>
              <a:gd name="connsiteX1-595" fmla="*/ 36035499 w 36035499"/>
              <a:gd name="connsiteY1-596" fmla="*/ 4955458 h 13029483"/>
              <a:gd name="connsiteX2-597" fmla="*/ 34088711 w 36035499"/>
              <a:gd name="connsiteY2-598" fmla="*/ 5073445 h 13029483"/>
              <a:gd name="connsiteX3-599" fmla="*/ 32790853 w 36035499"/>
              <a:gd name="connsiteY3-600" fmla="*/ 6076335 h 13029483"/>
              <a:gd name="connsiteX4-601" fmla="*/ 30755576 w 36035499"/>
              <a:gd name="connsiteY4-602" fmla="*/ 5928851 h 13029483"/>
              <a:gd name="connsiteX5-603" fmla="*/ 29310234 w 36035499"/>
              <a:gd name="connsiteY5-604" fmla="*/ 6843251 h 13029483"/>
              <a:gd name="connsiteX6-605" fmla="*/ 27864892 w 36035499"/>
              <a:gd name="connsiteY6-606" fmla="*/ 6548284 h 13029483"/>
              <a:gd name="connsiteX7-607" fmla="*/ 26390053 w 36035499"/>
              <a:gd name="connsiteY7-608" fmla="*/ 7462684 h 13029483"/>
              <a:gd name="connsiteX8-609" fmla="*/ 24679240 w 36035499"/>
              <a:gd name="connsiteY8-610" fmla="*/ 7197213 h 13029483"/>
              <a:gd name="connsiteX9-611" fmla="*/ 23174905 w 36035499"/>
              <a:gd name="connsiteY9-612" fmla="*/ 8052619 h 13029483"/>
              <a:gd name="connsiteX10-613" fmla="*/ 21139627 w 36035499"/>
              <a:gd name="connsiteY10-614" fmla="*/ 7905135 h 13029483"/>
              <a:gd name="connsiteX11-615" fmla="*/ 19523393 w 36035499"/>
              <a:gd name="connsiteY11-616" fmla="*/ 8920666 h 13029483"/>
              <a:gd name="connsiteX12-617" fmla="*/ 16636181 w 36035499"/>
              <a:gd name="connsiteY12-618" fmla="*/ 8910794 h 13029483"/>
              <a:gd name="connsiteX13-619" fmla="*/ 15338323 w 36035499"/>
              <a:gd name="connsiteY13-620" fmla="*/ 9913684 h 13029483"/>
              <a:gd name="connsiteX14-621" fmla="*/ 13303046 w 36035499"/>
              <a:gd name="connsiteY14-622" fmla="*/ 9766200 h 13029483"/>
              <a:gd name="connsiteX15-623" fmla="*/ 11857703 w 36035499"/>
              <a:gd name="connsiteY15-624" fmla="*/ 10680600 h 13029483"/>
              <a:gd name="connsiteX16-625" fmla="*/ 10412362 w 36035499"/>
              <a:gd name="connsiteY16-626" fmla="*/ 10385633 h 13029483"/>
              <a:gd name="connsiteX17-627" fmla="*/ 8937523 w 36035499"/>
              <a:gd name="connsiteY17-628" fmla="*/ 11300033 h 13029483"/>
              <a:gd name="connsiteX18-629" fmla="*/ 7226710 w 36035499"/>
              <a:gd name="connsiteY18-630" fmla="*/ 11034562 h 13029483"/>
              <a:gd name="connsiteX19-631" fmla="*/ 5722375 w 36035499"/>
              <a:gd name="connsiteY19-632" fmla="*/ 11889968 h 13029483"/>
              <a:gd name="connsiteX20-633" fmla="*/ 3687096 w 36035499"/>
              <a:gd name="connsiteY20-634" fmla="*/ 11742484 h 13029483"/>
              <a:gd name="connsiteX21-635" fmla="*/ 2448232 w 36035499"/>
              <a:gd name="connsiteY21-636" fmla="*/ 12627387 h 13029483"/>
              <a:gd name="connsiteX22-637" fmla="*/ 1091380 w 36035499"/>
              <a:gd name="connsiteY22-638" fmla="*/ 12627387 h 13029483"/>
              <a:gd name="connsiteX23-639" fmla="*/ 0 w 36035499"/>
              <a:gd name="connsiteY23-640" fmla="*/ 7671929 h 13029483"/>
              <a:gd name="connsiteX24-641" fmla="*/ 35003111 w 36035499"/>
              <a:gd name="connsiteY24-642" fmla="*/ 0 h 13029483"/>
              <a:gd name="connsiteX0-643" fmla="*/ 35003111 w 36035499"/>
              <a:gd name="connsiteY0-644" fmla="*/ 0 h 13029483"/>
              <a:gd name="connsiteX1-645" fmla="*/ 36035499 w 36035499"/>
              <a:gd name="connsiteY1-646" fmla="*/ 4955458 h 13029483"/>
              <a:gd name="connsiteX2-647" fmla="*/ 34088711 w 36035499"/>
              <a:gd name="connsiteY2-648" fmla="*/ 5073445 h 13029483"/>
              <a:gd name="connsiteX3-649" fmla="*/ 32790853 w 36035499"/>
              <a:gd name="connsiteY3-650" fmla="*/ 6076335 h 13029483"/>
              <a:gd name="connsiteX4-651" fmla="*/ 30755576 w 36035499"/>
              <a:gd name="connsiteY4-652" fmla="*/ 5928851 h 13029483"/>
              <a:gd name="connsiteX5-653" fmla="*/ 29310234 w 36035499"/>
              <a:gd name="connsiteY5-654" fmla="*/ 6843251 h 13029483"/>
              <a:gd name="connsiteX6-655" fmla="*/ 27864892 w 36035499"/>
              <a:gd name="connsiteY6-656" fmla="*/ 6548284 h 13029483"/>
              <a:gd name="connsiteX7-657" fmla="*/ 26390053 w 36035499"/>
              <a:gd name="connsiteY7-658" fmla="*/ 7462684 h 13029483"/>
              <a:gd name="connsiteX8-659" fmla="*/ 24679240 w 36035499"/>
              <a:gd name="connsiteY8-660" fmla="*/ 7197213 h 13029483"/>
              <a:gd name="connsiteX9-661" fmla="*/ 23174905 w 36035499"/>
              <a:gd name="connsiteY9-662" fmla="*/ 8052619 h 13029483"/>
              <a:gd name="connsiteX10-663" fmla="*/ 21139627 w 36035499"/>
              <a:gd name="connsiteY10-664" fmla="*/ 7905135 h 13029483"/>
              <a:gd name="connsiteX11-665" fmla="*/ 19450820 w 36035499"/>
              <a:gd name="connsiteY11-666" fmla="*/ 8949695 h 13029483"/>
              <a:gd name="connsiteX12-667" fmla="*/ 16636181 w 36035499"/>
              <a:gd name="connsiteY12-668" fmla="*/ 8910794 h 13029483"/>
              <a:gd name="connsiteX13-669" fmla="*/ 15338323 w 36035499"/>
              <a:gd name="connsiteY13-670" fmla="*/ 9913684 h 13029483"/>
              <a:gd name="connsiteX14-671" fmla="*/ 13303046 w 36035499"/>
              <a:gd name="connsiteY14-672" fmla="*/ 9766200 h 13029483"/>
              <a:gd name="connsiteX15-673" fmla="*/ 11857703 w 36035499"/>
              <a:gd name="connsiteY15-674" fmla="*/ 10680600 h 13029483"/>
              <a:gd name="connsiteX16-675" fmla="*/ 10412362 w 36035499"/>
              <a:gd name="connsiteY16-676" fmla="*/ 10385633 h 13029483"/>
              <a:gd name="connsiteX17-677" fmla="*/ 8937523 w 36035499"/>
              <a:gd name="connsiteY17-678" fmla="*/ 11300033 h 13029483"/>
              <a:gd name="connsiteX18-679" fmla="*/ 7226710 w 36035499"/>
              <a:gd name="connsiteY18-680" fmla="*/ 11034562 h 13029483"/>
              <a:gd name="connsiteX19-681" fmla="*/ 5722375 w 36035499"/>
              <a:gd name="connsiteY19-682" fmla="*/ 11889968 h 13029483"/>
              <a:gd name="connsiteX20-683" fmla="*/ 3687096 w 36035499"/>
              <a:gd name="connsiteY20-684" fmla="*/ 11742484 h 13029483"/>
              <a:gd name="connsiteX21-685" fmla="*/ 2448232 w 36035499"/>
              <a:gd name="connsiteY21-686" fmla="*/ 12627387 h 13029483"/>
              <a:gd name="connsiteX22-687" fmla="*/ 1091380 w 36035499"/>
              <a:gd name="connsiteY22-688" fmla="*/ 12627387 h 13029483"/>
              <a:gd name="connsiteX23-689" fmla="*/ 0 w 36035499"/>
              <a:gd name="connsiteY23-690" fmla="*/ 7671929 h 13029483"/>
              <a:gd name="connsiteX24-691" fmla="*/ 35003111 w 36035499"/>
              <a:gd name="connsiteY24-692" fmla="*/ 0 h 130294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36035499" h="13029483">
                <a:moveTo>
                  <a:pt x="35003111" y="0"/>
                </a:moveTo>
                <a:lnTo>
                  <a:pt x="36035499" y="4955458"/>
                </a:lnTo>
                <a:cubicBezTo>
                  <a:pt x="35332491" y="4921045"/>
                  <a:pt x="34629485" y="4886632"/>
                  <a:pt x="34088711" y="5073445"/>
                </a:cubicBezTo>
                <a:cubicBezTo>
                  <a:pt x="33547937" y="5260258"/>
                  <a:pt x="33346375" y="5933767"/>
                  <a:pt x="32790853" y="6076335"/>
                </a:cubicBezTo>
                <a:cubicBezTo>
                  <a:pt x="32235331" y="6218903"/>
                  <a:pt x="31335679" y="5801032"/>
                  <a:pt x="30755576" y="5928851"/>
                </a:cubicBezTo>
                <a:cubicBezTo>
                  <a:pt x="30175473" y="6056670"/>
                  <a:pt x="29792015" y="6740012"/>
                  <a:pt x="29310234" y="6843251"/>
                </a:cubicBezTo>
                <a:cubicBezTo>
                  <a:pt x="28828453" y="6946490"/>
                  <a:pt x="28351589" y="6445045"/>
                  <a:pt x="27864892" y="6548284"/>
                </a:cubicBezTo>
                <a:cubicBezTo>
                  <a:pt x="27378195" y="6651523"/>
                  <a:pt x="26920995" y="7354529"/>
                  <a:pt x="26390053" y="7462684"/>
                </a:cubicBezTo>
                <a:cubicBezTo>
                  <a:pt x="25859111" y="7570839"/>
                  <a:pt x="25215098" y="7098891"/>
                  <a:pt x="24679240" y="7197213"/>
                </a:cubicBezTo>
                <a:cubicBezTo>
                  <a:pt x="24143382" y="7295536"/>
                  <a:pt x="23764840" y="7934632"/>
                  <a:pt x="23174905" y="8052619"/>
                </a:cubicBezTo>
                <a:cubicBezTo>
                  <a:pt x="22584969" y="8170606"/>
                  <a:pt x="21760308" y="7755622"/>
                  <a:pt x="21139627" y="7905135"/>
                </a:cubicBezTo>
                <a:cubicBezTo>
                  <a:pt x="20518946" y="8054648"/>
                  <a:pt x="20201394" y="8782085"/>
                  <a:pt x="19450820" y="8949695"/>
                </a:cubicBezTo>
                <a:cubicBezTo>
                  <a:pt x="18700246" y="9117305"/>
                  <a:pt x="17321597" y="8750129"/>
                  <a:pt x="16636181" y="8910794"/>
                </a:cubicBezTo>
                <a:cubicBezTo>
                  <a:pt x="15950765" y="9071459"/>
                  <a:pt x="15893845" y="9771116"/>
                  <a:pt x="15338323" y="9913684"/>
                </a:cubicBezTo>
                <a:cubicBezTo>
                  <a:pt x="14782801" y="10056252"/>
                  <a:pt x="13883149" y="9638381"/>
                  <a:pt x="13303046" y="9766200"/>
                </a:cubicBezTo>
                <a:cubicBezTo>
                  <a:pt x="12722943" y="9894019"/>
                  <a:pt x="12339484" y="10577361"/>
                  <a:pt x="11857703" y="10680600"/>
                </a:cubicBezTo>
                <a:cubicBezTo>
                  <a:pt x="11375922" y="10783839"/>
                  <a:pt x="10899059" y="10282394"/>
                  <a:pt x="10412362" y="10385633"/>
                </a:cubicBezTo>
                <a:cubicBezTo>
                  <a:pt x="9925664" y="10488872"/>
                  <a:pt x="9468464" y="11191878"/>
                  <a:pt x="8937523" y="11300033"/>
                </a:cubicBezTo>
                <a:cubicBezTo>
                  <a:pt x="8406580" y="11408188"/>
                  <a:pt x="7762568" y="10936240"/>
                  <a:pt x="7226710" y="11034562"/>
                </a:cubicBezTo>
                <a:cubicBezTo>
                  <a:pt x="6690851" y="11132885"/>
                  <a:pt x="6312310" y="11771981"/>
                  <a:pt x="5722375" y="11889968"/>
                </a:cubicBezTo>
                <a:cubicBezTo>
                  <a:pt x="5132439" y="12007955"/>
                  <a:pt x="4232786" y="11619581"/>
                  <a:pt x="3687096" y="11742484"/>
                </a:cubicBezTo>
                <a:cubicBezTo>
                  <a:pt x="3141406" y="11865387"/>
                  <a:pt x="2880852" y="12479903"/>
                  <a:pt x="2448232" y="12627387"/>
                </a:cubicBezTo>
                <a:cubicBezTo>
                  <a:pt x="2015612" y="12774871"/>
                  <a:pt x="1504336" y="13453297"/>
                  <a:pt x="1091380" y="12627387"/>
                </a:cubicBezTo>
                <a:lnTo>
                  <a:pt x="0" y="7671929"/>
                </a:lnTo>
                <a:lnTo>
                  <a:pt x="3500311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4" name="8"/>
          <p:cNvSpPr/>
          <p:nvPr/>
        </p:nvSpPr>
        <p:spPr>
          <a:xfrm>
            <a:off x="-23383733" y="-1558413"/>
            <a:ext cx="36706686" cy="15043356"/>
          </a:xfrm>
          <a:custGeom>
            <a:avLst/>
            <a:gdLst>
              <a:gd name="connsiteX0" fmla="*/ 18359694 w 36706686"/>
              <a:gd name="connsiteY0" fmla="*/ 0 h 15043356"/>
              <a:gd name="connsiteX1" fmla="*/ 36706686 w 36706686"/>
              <a:gd name="connsiteY1" fmla="*/ 0 h 15043356"/>
              <a:gd name="connsiteX2" fmla="*/ 34877887 w 36706686"/>
              <a:gd name="connsiteY2" fmla="*/ 884903 h 15043356"/>
              <a:gd name="connsiteX3" fmla="*/ 32724623 w 36706686"/>
              <a:gd name="connsiteY3" fmla="*/ 1504336 h 15043356"/>
              <a:gd name="connsiteX4" fmla="*/ 30984313 w 36706686"/>
              <a:gd name="connsiteY4" fmla="*/ 2477729 h 15043356"/>
              <a:gd name="connsiteX5" fmla="*/ 28831049 w 36706686"/>
              <a:gd name="connsiteY5" fmla="*/ 3038168 h 15043356"/>
              <a:gd name="connsiteX6" fmla="*/ 27061242 w 36706686"/>
              <a:gd name="connsiteY6" fmla="*/ 4041058 h 15043356"/>
              <a:gd name="connsiteX7" fmla="*/ 24966971 w 36706686"/>
              <a:gd name="connsiteY7" fmla="*/ 4601497 h 15043356"/>
              <a:gd name="connsiteX8" fmla="*/ 23108675 w 36706686"/>
              <a:gd name="connsiteY8" fmla="*/ 5604387 h 15043356"/>
              <a:gd name="connsiteX9" fmla="*/ 20601449 w 36706686"/>
              <a:gd name="connsiteY9" fmla="*/ 6371303 h 15043356"/>
              <a:gd name="connsiteX10" fmla="*/ 18359694 w 36706686"/>
              <a:gd name="connsiteY10" fmla="*/ 7521678 h 15043356"/>
              <a:gd name="connsiteX11" fmla="*/ 12700 w 36706686"/>
              <a:gd name="connsiteY11" fmla="*/ 0 h 15043356"/>
              <a:gd name="connsiteX12" fmla="*/ 18359693 w 36706686"/>
              <a:gd name="connsiteY12" fmla="*/ 0 h 15043356"/>
              <a:gd name="connsiteX13" fmla="*/ 18359693 w 36706686"/>
              <a:gd name="connsiteY13" fmla="*/ 7521678 h 15043356"/>
              <a:gd name="connsiteX14" fmla="*/ 18346993 w 36706686"/>
              <a:gd name="connsiteY14" fmla="*/ 7521678 h 15043356"/>
              <a:gd name="connsiteX15" fmla="*/ 16518194 w 36706686"/>
              <a:gd name="connsiteY15" fmla="*/ 8406581 h 15043356"/>
              <a:gd name="connsiteX16" fmla="*/ 14364930 w 36706686"/>
              <a:gd name="connsiteY16" fmla="*/ 9026014 h 15043356"/>
              <a:gd name="connsiteX17" fmla="*/ 12624620 w 36706686"/>
              <a:gd name="connsiteY17" fmla="*/ 9999407 h 15043356"/>
              <a:gd name="connsiteX18" fmla="*/ 10471356 w 36706686"/>
              <a:gd name="connsiteY18" fmla="*/ 10559846 h 15043356"/>
              <a:gd name="connsiteX19" fmla="*/ 8701549 w 36706686"/>
              <a:gd name="connsiteY19" fmla="*/ 11562736 h 15043356"/>
              <a:gd name="connsiteX20" fmla="*/ 6607277 w 36706686"/>
              <a:gd name="connsiteY20" fmla="*/ 12123175 h 15043356"/>
              <a:gd name="connsiteX21" fmla="*/ 4748980 w 36706686"/>
              <a:gd name="connsiteY21" fmla="*/ 13126065 h 15043356"/>
              <a:gd name="connsiteX22" fmla="*/ 2241756 w 36706686"/>
              <a:gd name="connsiteY22" fmla="*/ 13892981 h 15043356"/>
              <a:gd name="connsiteX23" fmla="*/ 0 w 36706686"/>
              <a:gd name="connsiteY23" fmla="*/ 15043356 h 15043356"/>
              <a:gd name="connsiteX24" fmla="*/ 0 w 36706686"/>
              <a:gd name="connsiteY24" fmla="*/ 7521678 h 15043356"/>
              <a:gd name="connsiteX25" fmla="*/ 12700 w 36706686"/>
              <a:gd name="connsiteY25" fmla="*/ 7521678 h 1504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706686" h="15043356">
                <a:moveTo>
                  <a:pt x="18359694" y="0"/>
                </a:moveTo>
                <a:lnTo>
                  <a:pt x="36706686" y="0"/>
                </a:lnTo>
                <a:cubicBezTo>
                  <a:pt x="36124126" y="317090"/>
                  <a:pt x="35541564" y="634181"/>
                  <a:pt x="34877887" y="884903"/>
                </a:cubicBezTo>
                <a:cubicBezTo>
                  <a:pt x="34214210" y="1135626"/>
                  <a:pt x="33373552" y="1238865"/>
                  <a:pt x="32724623" y="1504336"/>
                </a:cubicBezTo>
                <a:cubicBezTo>
                  <a:pt x="32075694" y="1769807"/>
                  <a:pt x="31633242" y="2222090"/>
                  <a:pt x="30984313" y="2477729"/>
                </a:cubicBezTo>
                <a:cubicBezTo>
                  <a:pt x="30335384" y="2733368"/>
                  <a:pt x="29484894" y="2777614"/>
                  <a:pt x="28831049" y="3038168"/>
                </a:cubicBezTo>
                <a:cubicBezTo>
                  <a:pt x="28177204" y="3298723"/>
                  <a:pt x="27705255" y="3780503"/>
                  <a:pt x="27061242" y="4041058"/>
                </a:cubicBezTo>
                <a:cubicBezTo>
                  <a:pt x="26417229" y="4301613"/>
                  <a:pt x="25625732" y="4340942"/>
                  <a:pt x="24966971" y="4601497"/>
                </a:cubicBezTo>
                <a:cubicBezTo>
                  <a:pt x="24308210" y="4862052"/>
                  <a:pt x="23836262" y="5309419"/>
                  <a:pt x="23108675" y="5604387"/>
                </a:cubicBezTo>
                <a:cubicBezTo>
                  <a:pt x="22381088" y="5899355"/>
                  <a:pt x="21392946" y="6051755"/>
                  <a:pt x="20601449" y="6371303"/>
                </a:cubicBezTo>
                <a:cubicBezTo>
                  <a:pt x="19809952" y="6690852"/>
                  <a:pt x="19084823" y="7106265"/>
                  <a:pt x="18359694" y="7521678"/>
                </a:cubicBezTo>
                <a:close/>
                <a:moveTo>
                  <a:pt x="12700" y="0"/>
                </a:moveTo>
                <a:lnTo>
                  <a:pt x="18359693" y="0"/>
                </a:lnTo>
                <a:lnTo>
                  <a:pt x="18359693" y="7521678"/>
                </a:lnTo>
                <a:lnTo>
                  <a:pt x="18346993" y="7521678"/>
                </a:lnTo>
                <a:cubicBezTo>
                  <a:pt x="17764433" y="7838768"/>
                  <a:pt x="17181871" y="8155858"/>
                  <a:pt x="16518194" y="8406581"/>
                </a:cubicBezTo>
                <a:cubicBezTo>
                  <a:pt x="15854517" y="8657304"/>
                  <a:pt x="15013859" y="8760543"/>
                  <a:pt x="14364930" y="9026014"/>
                </a:cubicBezTo>
                <a:cubicBezTo>
                  <a:pt x="13716001" y="9291485"/>
                  <a:pt x="13273549" y="9743768"/>
                  <a:pt x="12624620" y="9999407"/>
                </a:cubicBezTo>
                <a:cubicBezTo>
                  <a:pt x="11975691" y="10255046"/>
                  <a:pt x="11125200" y="10299291"/>
                  <a:pt x="10471356" y="10559846"/>
                </a:cubicBezTo>
                <a:cubicBezTo>
                  <a:pt x="9817511" y="10820401"/>
                  <a:pt x="9345562" y="11302181"/>
                  <a:pt x="8701549" y="11562736"/>
                </a:cubicBezTo>
                <a:cubicBezTo>
                  <a:pt x="8057535" y="11823291"/>
                  <a:pt x="7266039" y="11862620"/>
                  <a:pt x="6607277" y="12123175"/>
                </a:cubicBezTo>
                <a:cubicBezTo>
                  <a:pt x="5948517" y="12383730"/>
                  <a:pt x="5476568" y="12831097"/>
                  <a:pt x="4748980" y="13126065"/>
                </a:cubicBezTo>
                <a:cubicBezTo>
                  <a:pt x="4021394" y="13421033"/>
                  <a:pt x="3033252" y="13573433"/>
                  <a:pt x="2241756" y="13892981"/>
                </a:cubicBezTo>
                <a:cubicBezTo>
                  <a:pt x="1450258" y="14212529"/>
                  <a:pt x="725128" y="14627942"/>
                  <a:pt x="0" y="15043356"/>
                </a:cubicBezTo>
                <a:lnTo>
                  <a:pt x="0" y="7521678"/>
                </a:lnTo>
                <a:lnTo>
                  <a:pt x="12700" y="7521678"/>
                </a:lnTo>
                <a:close/>
              </a:path>
            </a:pathLst>
          </a:custGeom>
          <a:solidFill>
            <a:srgbClr val="FEDAB9"/>
          </a:solidFill>
          <a:ln>
            <a:noFill/>
          </a:ln>
          <a:effectLst>
            <a:outerShdw blurRad="3683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5" name="7"/>
          <p:cNvSpPr/>
          <p:nvPr/>
        </p:nvSpPr>
        <p:spPr>
          <a:xfrm flipV="1">
            <a:off x="-23383733" y="-6663813"/>
            <a:ext cx="36706686" cy="15043356"/>
          </a:xfrm>
          <a:custGeom>
            <a:avLst/>
            <a:gdLst>
              <a:gd name="connsiteX0" fmla="*/ 18359694 w 36706686"/>
              <a:gd name="connsiteY0" fmla="*/ 7521678 h 15043356"/>
              <a:gd name="connsiteX1" fmla="*/ 20601449 w 36706686"/>
              <a:gd name="connsiteY1" fmla="*/ 6371303 h 15043356"/>
              <a:gd name="connsiteX2" fmla="*/ 23108675 w 36706686"/>
              <a:gd name="connsiteY2" fmla="*/ 5604387 h 15043356"/>
              <a:gd name="connsiteX3" fmla="*/ 24966971 w 36706686"/>
              <a:gd name="connsiteY3" fmla="*/ 4601497 h 15043356"/>
              <a:gd name="connsiteX4" fmla="*/ 27061242 w 36706686"/>
              <a:gd name="connsiteY4" fmla="*/ 4041058 h 15043356"/>
              <a:gd name="connsiteX5" fmla="*/ 28831049 w 36706686"/>
              <a:gd name="connsiteY5" fmla="*/ 3038168 h 15043356"/>
              <a:gd name="connsiteX6" fmla="*/ 30984313 w 36706686"/>
              <a:gd name="connsiteY6" fmla="*/ 2477729 h 15043356"/>
              <a:gd name="connsiteX7" fmla="*/ 32724623 w 36706686"/>
              <a:gd name="connsiteY7" fmla="*/ 1504336 h 15043356"/>
              <a:gd name="connsiteX8" fmla="*/ 34877887 w 36706686"/>
              <a:gd name="connsiteY8" fmla="*/ 884903 h 15043356"/>
              <a:gd name="connsiteX9" fmla="*/ 36706686 w 36706686"/>
              <a:gd name="connsiteY9" fmla="*/ 0 h 15043356"/>
              <a:gd name="connsiteX10" fmla="*/ 18359694 w 36706686"/>
              <a:gd name="connsiteY10" fmla="*/ 0 h 15043356"/>
              <a:gd name="connsiteX11" fmla="*/ 0 w 36706686"/>
              <a:gd name="connsiteY11" fmla="*/ 15043356 h 15043356"/>
              <a:gd name="connsiteX12" fmla="*/ 2241756 w 36706686"/>
              <a:gd name="connsiteY12" fmla="*/ 13892981 h 15043356"/>
              <a:gd name="connsiteX13" fmla="*/ 4748980 w 36706686"/>
              <a:gd name="connsiteY13" fmla="*/ 13126065 h 15043356"/>
              <a:gd name="connsiteX14" fmla="*/ 6607277 w 36706686"/>
              <a:gd name="connsiteY14" fmla="*/ 12123175 h 15043356"/>
              <a:gd name="connsiteX15" fmla="*/ 8701549 w 36706686"/>
              <a:gd name="connsiteY15" fmla="*/ 11562736 h 15043356"/>
              <a:gd name="connsiteX16" fmla="*/ 10471356 w 36706686"/>
              <a:gd name="connsiteY16" fmla="*/ 10559846 h 15043356"/>
              <a:gd name="connsiteX17" fmla="*/ 12624620 w 36706686"/>
              <a:gd name="connsiteY17" fmla="*/ 9999407 h 15043356"/>
              <a:gd name="connsiteX18" fmla="*/ 14364929 w 36706686"/>
              <a:gd name="connsiteY18" fmla="*/ 9026014 h 15043356"/>
              <a:gd name="connsiteX19" fmla="*/ 16518193 w 36706686"/>
              <a:gd name="connsiteY19" fmla="*/ 8406581 h 15043356"/>
              <a:gd name="connsiteX20" fmla="*/ 18346992 w 36706686"/>
              <a:gd name="connsiteY20" fmla="*/ 7521678 h 15043356"/>
              <a:gd name="connsiteX21" fmla="*/ 18359693 w 36706686"/>
              <a:gd name="connsiteY21" fmla="*/ 7521678 h 15043356"/>
              <a:gd name="connsiteX22" fmla="*/ 18359693 w 36706686"/>
              <a:gd name="connsiteY22" fmla="*/ 0 h 15043356"/>
              <a:gd name="connsiteX23" fmla="*/ 12700 w 36706686"/>
              <a:gd name="connsiteY23" fmla="*/ 0 h 15043356"/>
              <a:gd name="connsiteX24" fmla="*/ 12700 w 36706686"/>
              <a:gd name="connsiteY24" fmla="*/ 7521678 h 15043356"/>
              <a:gd name="connsiteX25" fmla="*/ 0 w 36706686"/>
              <a:gd name="connsiteY25" fmla="*/ 7521678 h 1504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706686" h="15043356">
                <a:moveTo>
                  <a:pt x="18359694" y="7521678"/>
                </a:moveTo>
                <a:cubicBezTo>
                  <a:pt x="19084823" y="7106264"/>
                  <a:pt x="19809952" y="6690851"/>
                  <a:pt x="20601449" y="6371303"/>
                </a:cubicBezTo>
                <a:cubicBezTo>
                  <a:pt x="21392946" y="6051755"/>
                  <a:pt x="22381088" y="5899355"/>
                  <a:pt x="23108675" y="5604387"/>
                </a:cubicBezTo>
                <a:cubicBezTo>
                  <a:pt x="23836262" y="5309419"/>
                  <a:pt x="24308210" y="4862052"/>
                  <a:pt x="24966971" y="4601497"/>
                </a:cubicBezTo>
                <a:cubicBezTo>
                  <a:pt x="25625732" y="4340942"/>
                  <a:pt x="26417229" y="4301613"/>
                  <a:pt x="27061242" y="4041058"/>
                </a:cubicBezTo>
                <a:cubicBezTo>
                  <a:pt x="27705255" y="3780503"/>
                  <a:pt x="28177204" y="3298723"/>
                  <a:pt x="28831049" y="3038168"/>
                </a:cubicBezTo>
                <a:cubicBezTo>
                  <a:pt x="29484894" y="2777613"/>
                  <a:pt x="30335384" y="2733368"/>
                  <a:pt x="30984313" y="2477729"/>
                </a:cubicBezTo>
                <a:cubicBezTo>
                  <a:pt x="31633242" y="2222090"/>
                  <a:pt x="32075694" y="1769807"/>
                  <a:pt x="32724623" y="1504336"/>
                </a:cubicBezTo>
                <a:cubicBezTo>
                  <a:pt x="33373552" y="1238865"/>
                  <a:pt x="34214210" y="1135626"/>
                  <a:pt x="34877887" y="884903"/>
                </a:cubicBezTo>
                <a:cubicBezTo>
                  <a:pt x="35541564" y="634180"/>
                  <a:pt x="36124126" y="317090"/>
                  <a:pt x="36706686" y="0"/>
                </a:cubicBezTo>
                <a:lnTo>
                  <a:pt x="18359694" y="0"/>
                </a:lnTo>
                <a:close/>
                <a:moveTo>
                  <a:pt x="0" y="15043356"/>
                </a:moveTo>
                <a:cubicBezTo>
                  <a:pt x="725128" y="14627942"/>
                  <a:pt x="1450258" y="14212529"/>
                  <a:pt x="2241756" y="13892981"/>
                </a:cubicBezTo>
                <a:cubicBezTo>
                  <a:pt x="3033252" y="13573433"/>
                  <a:pt x="4021394" y="13421033"/>
                  <a:pt x="4748980" y="13126065"/>
                </a:cubicBezTo>
                <a:cubicBezTo>
                  <a:pt x="5476568" y="12831097"/>
                  <a:pt x="5948517" y="12383730"/>
                  <a:pt x="6607277" y="12123175"/>
                </a:cubicBezTo>
                <a:cubicBezTo>
                  <a:pt x="7266039" y="11862620"/>
                  <a:pt x="8057535" y="11823291"/>
                  <a:pt x="8701549" y="11562736"/>
                </a:cubicBezTo>
                <a:cubicBezTo>
                  <a:pt x="9345562" y="11302181"/>
                  <a:pt x="9817511" y="10820401"/>
                  <a:pt x="10471356" y="10559846"/>
                </a:cubicBezTo>
                <a:cubicBezTo>
                  <a:pt x="11125200" y="10299291"/>
                  <a:pt x="11975691" y="10255046"/>
                  <a:pt x="12624620" y="9999407"/>
                </a:cubicBezTo>
                <a:cubicBezTo>
                  <a:pt x="13273549" y="9743768"/>
                  <a:pt x="13716001" y="9291485"/>
                  <a:pt x="14364929" y="9026014"/>
                </a:cubicBezTo>
                <a:cubicBezTo>
                  <a:pt x="15013858" y="8760543"/>
                  <a:pt x="15854516" y="8657304"/>
                  <a:pt x="16518193" y="8406581"/>
                </a:cubicBezTo>
                <a:cubicBezTo>
                  <a:pt x="17181870" y="8155858"/>
                  <a:pt x="17764432" y="7838768"/>
                  <a:pt x="18346992" y="7521678"/>
                </a:cubicBezTo>
                <a:lnTo>
                  <a:pt x="18359693" y="7521678"/>
                </a:lnTo>
                <a:lnTo>
                  <a:pt x="18359693" y="0"/>
                </a:lnTo>
                <a:lnTo>
                  <a:pt x="12700" y="0"/>
                </a:lnTo>
                <a:lnTo>
                  <a:pt x="12700" y="7521678"/>
                </a:lnTo>
                <a:lnTo>
                  <a:pt x="0" y="7521678"/>
                </a:lnTo>
                <a:close/>
              </a:path>
            </a:pathLst>
          </a:custGeom>
          <a:solidFill>
            <a:srgbClr val="FEDAB9"/>
          </a:solidFill>
          <a:ln>
            <a:noFill/>
          </a:ln>
          <a:effectLst>
            <a:outerShdw blurRad="3683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2" name="6"/>
          <p:cNvSpPr/>
          <p:nvPr/>
        </p:nvSpPr>
        <p:spPr>
          <a:xfrm>
            <a:off x="-23383733" y="-1558413"/>
            <a:ext cx="36706686" cy="15043356"/>
          </a:xfrm>
          <a:custGeom>
            <a:avLst/>
            <a:gdLst>
              <a:gd name="connsiteX0" fmla="*/ 18359694 w 36706686"/>
              <a:gd name="connsiteY0" fmla="*/ 0 h 15043356"/>
              <a:gd name="connsiteX1" fmla="*/ 36706686 w 36706686"/>
              <a:gd name="connsiteY1" fmla="*/ 0 h 15043356"/>
              <a:gd name="connsiteX2" fmla="*/ 34877887 w 36706686"/>
              <a:gd name="connsiteY2" fmla="*/ 884903 h 15043356"/>
              <a:gd name="connsiteX3" fmla="*/ 32724623 w 36706686"/>
              <a:gd name="connsiteY3" fmla="*/ 1504336 h 15043356"/>
              <a:gd name="connsiteX4" fmla="*/ 30984313 w 36706686"/>
              <a:gd name="connsiteY4" fmla="*/ 2477729 h 15043356"/>
              <a:gd name="connsiteX5" fmla="*/ 28831049 w 36706686"/>
              <a:gd name="connsiteY5" fmla="*/ 3038168 h 15043356"/>
              <a:gd name="connsiteX6" fmla="*/ 27061242 w 36706686"/>
              <a:gd name="connsiteY6" fmla="*/ 4041058 h 15043356"/>
              <a:gd name="connsiteX7" fmla="*/ 24966971 w 36706686"/>
              <a:gd name="connsiteY7" fmla="*/ 4601497 h 15043356"/>
              <a:gd name="connsiteX8" fmla="*/ 23108675 w 36706686"/>
              <a:gd name="connsiteY8" fmla="*/ 5604387 h 15043356"/>
              <a:gd name="connsiteX9" fmla="*/ 20601449 w 36706686"/>
              <a:gd name="connsiteY9" fmla="*/ 6371303 h 15043356"/>
              <a:gd name="connsiteX10" fmla="*/ 18359694 w 36706686"/>
              <a:gd name="connsiteY10" fmla="*/ 7521678 h 15043356"/>
              <a:gd name="connsiteX11" fmla="*/ 12700 w 36706686"/>
              <a:gd name="connsiteY11" fmla="*/ 0 h 15043356"/>
              <a:gd name="connsiteX12" fmla="*/ 18359693 w 36706686"/>
              <a:gd name="connsiteY12" fmla="*/ 0 h 15043356"/>
              <a:gd name="connsiteX13" fmla="*/ 18359693 w 36706686"/>
              <a:gd name="connsiteY13" fmla="*/ 7521678 h 15043356"/>
              <a:gd name="connsiteX14" fmla="*/ 18346993 w 36706686"/>
              <a:gd name="connsiteY14" fmla="*/ 7521678 h 15043356"/>
              <a:gd name="connsiteX15" fmla="*/ 16518194 w 36706686"/>
              <a:gd name="connsiteY15" fmla="*/ 8406581 h 15043356"/>
              <a:gd name="connsiteX16" fmla="*/ 14364930 w 36706686"/>
              <a:gd name="connsiteY16" fmla="*/ 9026014 h 15043356"/>
              <a:gd name="connsiteX17" fmla="*/ 12624620 w 36706686"/>
              <a:gd name="connsiteY17" fmla="*/ 9999407 h 15043356"/>
              <a:gd name="connsiteX18" fmla="*/ 10471356 w 36706686"/>
              <a:gd name="connsiteY18" fmla="*/ 10559846 h 15043356"/>
              <a:gd name="connsiteX19" fmla="*/ 8701549 w 36706686"/>
              <a:gd name="connsiteY19" fmla="*/ 11562736 h 15043356"/>
              <a:gd name="connsiteX20" fmla="*/ 6607277 w 36706686"/>
              <a:gd name="connsiteY20" fmla="*/ 12123175 h 15043356"/>
              <a:gd name="connsiteX21" fmla="*/ 4748980 w 36706686"/>
              <a:gd name="connsiteY21" fmla="*/ 13126065 h 15043356"/>
              <a:gd name="connsiteX22" fmla="*/ 2241756 w 36706686"/>
              <a:gd name="connsiteY22" fmla="*/ 13892981 h 15043356"/>
              <a:gd name="connsiteX23" fmla="*/ 0 w 36706686"/>
              <a:gd name="connsiteY23" fmla="*/ 15043356 h 15043356"/>
              <a:gd name="connsiteX24" fmla="*/ 0 w 36706686"/>
              <a:gd name="connsiteY24" fmla="*/ 7521678 h 15043356"/>
              <a:gd name="connsiteX25" fmla="*/ 12700 w 36706686"/>
              <a:gd name="connsiteY25" fmla="*/ 7521678 h 1504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706686" h="15043356">
                <a:moveTo>
                  <a:pt x="18359694" y="0"/>
                </a:moveTo>
                <a:lnTo>
                  <a:pt x="36706686" y="0"/>
                </a:lnTo>
                <a:cubicBezTo>
                  <a:pt x="36124126" y="317090"/>
                  <a:pt x="35541564" y="634181"/>
                  <a:pt x="34877887" y="884903"/>
                </a:cubicBezTo>
                <a:cubicBezTo>
                  <a:pt x="34214210" y="1135626"/>
                  <a:pt x="33373552" y="1238865"/>
                  <a:pt x="32724623" y="1504336"/>
                </a:cubicBezTo>
                <a:cubicBezTo>
                  <a:pt x="32075694" y="1769807"/>
                  <a:pt x="31633242" y="2222090"/>
                  <a:pt x="30984313" y="2477729"/>
                </a:cubicBezTo>
                <a:cubicBezTo>
                  <a:pt x="30335384" y="2733368"/>
                  <a:pt x="29484894" y="2777614"/>
                  <a:pt x="28831049" y="3038168"/>
                </a:cubicBezTo>
                <a:cubicBezTo>
                  <a:pt x="28177204" y="3298723"/>
                  <a:pt x="27705255" y="3780503"/>
                  <a:pt x="27061242" y="4041058"/>
                </a:cubicBezTo>
                <a:cubicBezTo>
                  <a:pt x="26417229" y="4301613"/>
                  <a:pt x="25625732" y="4340942"/>
                  <a:pt x="24966971" y="4601497"/>
                </a:cubicBezTo>
                <a:cubicBezTo>
                  <a:pt x="24308210" y="4862052"/>
                  <a:pt x="23836262" y="5309419"/>
                  <a:pt x="23108675" y="5604387"/>
                </a:cubicBezTo>
                <a:cubicBezTo>
                  <a:pt x="22381088" y="5899355"/>
                  <a:pt x="21392946" y="6051755"/>
                  <a:pt x="20601449" y="6371303"/>
                </a:cubicBezTo>
                <a:cubicBezTo>
                  <a:pt x="19809952" y="6690852"/>
                  <a:pt x="19084823" y="7106265"/>
                  <a:pt x="18359694" y="7521678"/>
                </a:cubicBezTo>
                <a:close/>
                <a:moveTo>
                  <a:pt x="12700" y="0"/>
                </a:moveTo>
                <a:lnTo>
                  <a:pt x="18359693" y="0"/>
                </a:lnTo>
                <a:lnTo>
                  <a:pt x="18359693" y="7521678"/>
                </a:lnTo>
                <a:lnTo>
                  <a:pt x="18346993" y="7521678"/>
                </a:lnTo>
                <a:cubicBezTo>
                  <a:pt x="17764433" y="7838768"/>
                  <a:pt x="17181871" y="8155858"/>
                  <a:pt x="16518194" y="8406581"/>
                </a:cubicBezTo>
                <a:cubicBezTo>
                  <a:pt x="15854517" y="8657304"/>
                  <a:pt x="15013859" y="8760543"/>
                  <a:pt x="14364930" y="9026014"/>
                </a:cubicBezTo>
                <a:cubicBezTo>
                  <a:pt x="13716001" y="9291485"/>
                  <a:pt x="13273549" y="9743768"/>
                  <a:pt x="12624620" y="9999407"/>
                </a:cubicBezTo>
                <a:cubicBezTo>
                  <a:pt x="11975691" y="10255046"/>
                  <a:pt x="11125200" y="10299291"/>
                  <a:pt x="10471356" y="10559846"/>
                </a:cubicBezTo>
                <a:cubicBezTo>
                  <a:pt x="9817511" y="10820401"/>
                  <a:pt x="9345562" y="11302181"/>
                  <a:pt x="8701549" y="11562736"/>
                </a:cubicBezTo>
                <a:cubicBezTo>
                  <a:pt x="8057535" y="11823291"/>
                  <a:pt x="7266039" y="11862620"/>
                  <a:pt x="6607277" y="12123175"/>
                </a:cubicBezTo>
                <a:cubicBezTo>
                  <a:pt x="5948517" y="12383730"/>
                  <a:pt x="5476568" y="12831097"/>
                  <a:pt x="4748980" y="13126065"/>
                </a:cubicBezTo>
                <a:cubicBezTo>
                  <a:pt x="4021394" y="13421033"/>
                  <a:pt x="3033252" y="13573433"/>
                  <a:pt x="2241756" y="13892981"/>
                </a:cubicBezTo>
                <a:cubicBezTo>
                  <a:pt x="1450258" y="14212529"/>
                  <a:pt x="725128" y="14627942"/>
                  <a:pt x="0" y="15043356"/>
                </a:cubicBezTo>
                <a:lnTo>
                  <a:pt x="0" y="7521678"/>
                </a:lnTo>
                <a:lnTo>
                  <a:pt x="12700" y="7521678"/>
                </a:lnTo>
                <a:close/>
              </a:path>
            </a:pathLst>
          </a:cu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3" name="5"/>
          <p:cNvSpPr/>
          <p:nvPr/>
        </p:nvSpPr>
        <p:spPr>
          <a:xfrm flipV="1">
            <a:off x="-23383733" y="-6663813"/>
            <a:ext cx="36706686" cy="15043356"/>
          </a:xfrm>
          <a:custGeom>
            <a:avLst/>
            <a:gdLst>
              <a:gd name="connsiteX0" fmla="*/ 18359694 w 36706686"/>
              <a:gd name="connsiteY0" fmla="*/ 7521678 h 15043356"/>
              <a:gd name="connsiteX1" fmla="*/ 20601449 w 36706686"/>
              <a:gd name="connsiteY1" fmla="*/ 6371303 h 15043356"/>
              <a:gd name="connsiteX2" fmla="*/ 23108675 w 36706686"/>
              <a:gd name="connsiteY2" fmla="*/ 5604387 h 15043356"/>
              <a:gd name="connsiteX3" fmla="*/ 24966971 w 36706686"/>
              <a:gd name="connsiteY3" fmla="*/ 4601497 h 15043356"/>
              <a:gd name="connsiteX4" fmla="*/ 27061242 w 36706686"/>
              <a:gd name="connsiteY4" fmla="*/ 4041058 h 15043356"/>
              <a:gd name="connsiteX5" fmla="*/ 28831049 w 36706686"/>
              <a:gd name="connsiteY5" fmla="*/ 3038168 h 15043356"/>
              <a:gd name="connsiteX6" fmla="*/ 30984313 w 36706686"/>
              <a:gd name="connsiteY6" fmla="*/ 2477729 h 15043356"/>
              <a:gd name="connsiteX7" fmla="*/ 32724623 w 36706686"/>
              <a:gd name="connsiteY7" fmla="*/ 1504336 h 15043356"/>
              <a:gd name="connsiteX8" fmla="*/ 34877887 w 36706686"/>
              <a:gd name="connsiteY8" fmla="*/ 884903 h 15043356"/>
              <a:gd name="connsiteX9" fmla="*/ 36706686 w 36706686"/>
              <a:gd name="connsiteY9" fmla="*/ 0 h 15043356"/>
              <a:gd name="connsiteX10" fmla="*/ 18359694 w 36706686"/>
              <a:gd name="connsiteY10" fmla="*/ 0 h 15043356"/>
              <a:gd name="connsiteX11" fmla="*/ 0 w 36706686"/>
              <a:gd name="connsiteY11" fmla="*/ 15043356 h 15043356"/>
              <a:gd name="connsiteX12" fmla="*/ 2241756 w 36706686"/>
              <a:gd name="connsiteY12" fmla="*/ 13892981 h 15043356"/>
              <a:gd name="connsiteX13" fmla="*/ 4748980 w 36706686"/>
              <a:gd name="connsiteY13" fmla="*/ 13126065 h 15043356"/>
              <a:gd name="connsiteX14" fmla="*/ 6607277 w 36706686"/>
              <a:gd name="connsiteY14" fmla="*/ 12123175 h 15043356"/>
              <a:gd name="connsiteX15" fmla="*/ 8701549 w 36706686"/>
              <a:gd name="connsiteY15" fmla="*/ 11562736 h 15043356"/>
              <a:gd name="connsiteX16" fmla="*/ 10471356 w 36706686"/>
              <a:gd name="connsiteY16" fmla="*/ 10559846 h 15043356"/>
              <a:gd name="connsiteX17" fmla="*/ 12624620 w 36706686"/>
              <a:gd name="connsiteY17" fmla="*/ 9999407 h 15043356"/>
              <a:gd name="connsiteX18" fmla="*/ 14364929 w 36706686"/>
              <a:gd name="connsiteY18" fmla="*/ 9026014 h 15043356"/>
              <a:gd name="connsiteX19" fmla="*/ 16518193 w 36706686"/>
              <a:gd name="connsiteY19" fmla="*/ 8406581 h 15043356"/>
              <a:gd name="connsiteX20" fmla="*/ 18346992 w 36706686"/>
              <a:gd name="connsiteY20" fmla="*/ 7521678 h 15043356"/>
              <a:gd name="connsiteX21" fmla="*/ 18359693 w 36706686"/>
              <a:gd name="connsiteY21" fmla="*/ 7521678 h 15043356"/>
              <a:gd name="connsiteX22" fmla="*/ 18359693 w 36706686"/>
              <a:gd name="connsiteY22" fmla="*/ 0 h 15043356"/>
              <a:gd name="connsiteX23" fmla="*/ 12700 w 36706686"/>
              <a:gd name="connsiteY23" fmla="*/ 0 h 15043356"/>
              <a:gd name="connsiteX24" fmla="*/ 12700 w 36706686"/>
              <a:gd name="connsiteY24" fmla="*/ 7521678 h 15043356"/>
              <a:gd name="connsiteX25" fmla="*/ 0 w 36706686"/>
              <a:gd name="connsiteY25" fmla="*/ 7521678 h 1504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706686" h="15043356">
                <a:moveTo>
                  <a:pt x="18359694" y="7521678"/>
                </a:moveTo>
                <a:cubicBezTo>
                  <a:pt x="19084823" y="7106264"/>
                  <a:pt x="19809952" y="6690851"/>
                  <a:pt x="20601449" y="6371303"/>
                </a:cubicBezTo>
                <a:cubicBezTo>
                  <a:pt x="21392946" y="6051755"/>
                  <a:pt x="22381088" y="5899355"/>
                  <a:pt x="23108675" y="5604387"/>
                </a:cubicBezTo>
                <a:cubicBezTo>
                  <a:pt x="23836262" y="5309419"/>
                  <a:pt x="24308210" y="4862052"/>
                  <a:pt x="24966971" y="4601497"/>
                </a:cubicBezTo>
                <a:cubicBezTo>
                  <a:pt x="25625732" y="4340942"/>
                  <a:pt x="26417229" y="4301613"/>
                  <a:pt x="27061242" y="4041058"/>
                </a:cubicBezTo>
                <a:cubicBezTo>
                  <a:pt x="27705255" y="3780503"/>
                  <a:pt x="28177204" y="3298723"/>
                  <a:pt x="28831049" y="3038168"/>
                </a:cubicBezTo>
                <a:cubicBezTo>
                  <a:pt x="29484894" y="2777613"/>
                  <a:pt x="30335384" y="2733368"/>
                  <a:pt x="30984313" y="2477729"/>
                </a:cubicBezTo>
                <a:cubicBezTo>
                  <a:pt x="31633242" y="2222090"/>
                  <a:pt x="32075694" y="1769807"/>
                  <a:pt x="32724623" y="1504336"/>
                </a:cubicBezTo>
                <a:cubicBezTo>
                  <a:pt x="33373552" y="1238865"/>
                  <a:pt x="34214210" y="1135626"/>
                  <a:pt x="34877887" y="884903"/>
                </a:cubicBezTo>
                <a:cubicBezTo>
                  <a:pt x="35541564" y="634180"/>
                  <a:pt x="36124126" y="317090"/>
                  <a:pt x="36706686" y="0"/>
                </a:cubicBezTo>
                <a:lnTo>
                  <a:pt x="18359694" y="0"/>
                </a:lnTo>
                <a:close/>
                <a:moveTo>
                  <a:pt x="0" y="15043356"/>
                </a:moveTo>
                <a:cubicBezTo>
                  <a:pt x="725128" y="14627942"/>
                  <a:pt x="1450258" y="14212529"/>
                  <a:pt x="2241756" y="13892981"/>
                </a:cubicBezTo>
                <a:cubicBezTo>
                  <a:pt x="3033252" y="13573433"/>
                  <a:pt x="4021394" y="13421033"/>
                  <a:pt x="4748980" y="13126065"/>
                </a:cubicBezTo>
                <a:cubicBezTo>
                  <a:pt x="5476568" y="12831097"/>
                  <a:pt x="5948517" y="12383730"/>
                  <a:pt x="6607277" y="12123175"/>
                </a:cubicBezTo>
                <a:cubicBezTo>
                  <a:pt x="7266039" y="11862620"/>
                  <a:pt x="8057535" y="11823291"/>
                  <a:pt x="8701549" y="11562736"/>
                </a:cubicBezTo>
                <a:cubicBezTo>
                  <a:pt x="9345562" y="11302181"/>
                  <a:pt x="9817511" y="10820401"/>
                  <a:pt x="10471356" y="10559846"/>
                </a:cubicBezTo>
                <a:cubicBezTo>
                  <a:pt x="11125200" y="10299291"/>
                  <a:pt x="11975691" y="10255046"/>
                  <a:pt x="12624620" y="9999407"/>
                </a:cubicBezTo>
                <a:cubicBezTo>
                  <a:pt x="13273549" y="9743768"/>
                  <a:pt x="13716001" y="9291485"/>
                  <a:pt x="14364929" y="9026014"/>
                </a:cubicBezTo>
                <a:cubicBezTo>
                  <a:pt x="15013858" y="8760543"/>
                  <a:pt x="15854516" y="8657304"/>
                  <a:pt x="16518193" y="8406581"/>
                </a:cubicBezTo>
                <a:cubicBezTo>
                  <a:pt x="17181870" y="8155858"/>
                  <a:pt x="17764432" y="7838768"/>
                  <a:pt x="18346992" y="7521678"/>
                </a:cubicBezTo>
                <a:lnTo>
                  <a:pt x="18359693" y="7521678"/>
                </a:lnTo>
                <a:lnTo>
                  <a:pt x="18359693" y="0"/>
                </a:lnTo>
                <a:lnTo>
                  <a:pt x="12700" y="0"/>
                </a:lnTo>
                <a:lnTo>
                  <a:pt x="12700" y="7521678"/>
                </a:lnTo>
                <a:lnTo>
                  <a:pt x="0" y="7521678"/>
                </a:lnTo>
                <a:close/>
              </a:path>
            </a:pathLst>
          </a:cu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7" name="1"/>
          <p:cNvSpPr/>
          <p:nvPr/>
        </p:nvSpPr>
        <p:spPr>
          <a:xfrm rot="21167088">
            <a:off x="-22354796" y="-1558414"/>
            <a:ext cx="36677190" cy="15043357"/>
          </a:xfrm>
          <a:custGeom>
            <a:avLst/>
            <a:gdLst>
              <a:gd name="connsiteX0" fmla="*/ 12701 w 36677190"/>
              <a:gd name="connsiteY0" fmla="*/ 0 h 15043357"/>
              <a:gd name="connsiteX1" fmla="*/ 18330198 w 36677190"/>
              <a:gd name="connsiteY1" fmla="*/ 0 h 15043357"/>
              <a:gd name="connsiteX2" fmla="*/ 18359692 w 36677190"/>
              <a:gd name="connsiteY2" fmla="*/ 0 h 15043357"/>
              <a:gd name="connsiteX3" fmla="*/ 36677190 w 36677190"/>
              <a:gd name="connsiteY3" fmla="*/ 0 h 15043357"/>
              <a:gd name="connsiteX4" fmla="*/ 34848390 w 36677190"/>
              <a:gd name="connsiteY4" fmla="*/ 884904 h 15043357"/>
              <a:gd name="connsiteX5" fmla="*/ 32695126 w 36677190"/>
              <a:gd name="connsiteY5" fmla="*/ 1504336 h 15043357"/>
              <a:gd name="connsiteX6" fmla="*/ 30954814 w 36677190"/>
              <a:gd name="connsiteY6" fmla="*/ 2477730 h 15043357"/>
              <a:gd name="connsiteX7" fmla="*/ 28801551 w 36677190"/>
              <a:gd name="connsiteY7" fmla="*/ 3038169 h 15043357"/>
              <a:gd name="connsiteX8" fmla="*/ 27031745 w 36677190"/>
              <a:gd name="connsiteY8" fmla="*/ 4041059 h 15043357"/>
              <a:gd name="connsiteX9" fmla="*/ 24937475 w 36677190"/>
              <a:gd name="connsiteY9" fmla="*/ 4601498 h 15043357"/>
              <a:gd name="connsiteX10" fmla="*/ 23079179 w 36677190"/>
              <a:gd name="connsiteY10" fmla="*/ 5604388 h 15043357"/>
              <a:gd name="connsiteX11" fmla="*/ 20571951 w 36677190"/>
              <a:gd name="connsiteY11" fmla="*/ 6371304 h 15043357"/>
              <a:gd name="connsiteX12" fmla="*/ 18875081 w 36677190"/>
              <a:gd name="connsiteY12" fmla="*/ 7211617 h 15043357"/>
              <a:gd name="connsiteX13" fmla="*/ 18359692 w 36677190"/>
              <a:gd name="connsiteY13" fmla="*/ 7504895 h 15043357"/>
              <a:gd name="connsiteX14" fmla="*/ 18359692 w 36677190"/>
              <a:gd name="connsiteY14" fmla="*/ 7521679 h 15043357"/>
              <a:gd name="connsiteX15" fmla="*/ 18346992 w 36677190"/>
              <a:gd name="connsiteY15" fmla="*/ 7521679 h 15043357"/>
              <a:gd name="connsiteX16" fmla="*/ 16518194 w 36677190"/>
              <a:gd name="connsiteY16" fmla="*/ 8406582 h 15043357"/>
              <a:gd name="connsiteX17" fmla="*/ 14364930 w 36677190"/>
              <a:gd name="connsiteY17" fmla="*/ 9026015 h 15043357"/>
              <a:gd name="connsiteX18" fmla="*/ 12624620 w 36677190"/>
              <a:gd name="connsiteY18" fmla="*/ 9999408 h 15043357"/>
              <a:gd name="connsiteX19" fmla="*/ 10471356 w 36677190"/>
              <a:gd name="connsiteY19" fmla="*/ 10559847 h 15043357"/>
              <a:gd name="connsiteX20" fmla="*/ 8701549 w 36677190"/>
              <a:gd name="connsiteY20" fmla="*/ 11562737 h 15043357"/>
              <a:gd name="connsiteX21" fmla="*/ 6607277 w 36677190"/>
              <a:gd name="connsiteY21" fmla="*/ 12123176 h 15043357"/>
              <a:gd name="connsiteX22" fmla="*/ 4748980 w 36677190"/>
              <a:gd name="connsiteY22" fmla="*/ 13126066 h 15043357"/>
              <a:gd name="connsiteX23" fmla="*/ 2241756 w 36677190"/>
              <a:gd name="connsiteY23" fmla="*/ 13892982 h 15043357"/>
              <a:gd name="connsiteX24" fmla="*/ 0 w 36677190"/>
              <a:gd name="connsiteY24" fmla="*/ 15043357 h 15043357"/>
              <a:gd name="connsiteX25" fmla="*/ 0 w 36677190"/>
              <a:gd name="connsiteY25" fmla="*/ 7521679 h 15043357"/>
              <a:gd name="connsiteX26" fmla="*/ 12701 w 36677190"/>
              <a:gd name="connsiteY26" fmla="*/ 7521679 h 150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677190" h="15043357">
                <a:moveTo>
                  <a:pt x="12701" y="0"/>
                </a:moveTo>
                <a:lnTo>
                  <a:pt x="18330198" y="0"/>
                </a:lnTo>
                <a:lnTo>
                  <a:pt x="18359692" y="0"/>
                </a:lnTo>
                <a:lnTo>
                  <a:pt x="36677190" y="0"/>
                </a:lnTo>
                <a:cubicBezTo>
                  <a:pt x="36094630" y="317092"/>
                  <a:pt x="35512066" y="634182"/>
                  <a:pt x="34848390" y="884904"/>
                </a:cubicBezTo>
                <a:cubicBezTo>
                  <a:pt x="34184710" y="1135628"/>
                  <a:pt x="33344054" y="1238866"/>
                  <a:pt x="32695126" y="1504336"/>
                </a:cubicBezTo>
                <a:cubicBezTo>
                  <a:pt x="32046198" y="1769808"/>
                  <a:pt x="31603746" y="2222091"/>
                  <a:pt x="30954814" y="2477730"/>
                </a:cubicBezTo>
                <a:cubicBezTo>
                  <a:pt x="30305886" y="2733369"/>
                  <a:pt x="29455398" y="2777615"/>
                  <a:pt x="28801551" y="3038169"/>
                </a:cubicBezTo>
                <a:cubicBezTo>
                  <a:pt x="28147707" y="3298724"/>
                  <a:pt x="27675759" y="3780504"/>
                  <a:pt x="27031745" y="4041059"/>
                </a:cubicBezTo>
                <a:cubicBezTo>
                  <a:pt x="26387731" y="4301614"/>
                  <a:pt x="25596235" y="4340943"/>
                  <a:pt x="24937475" y="4601498"/>
                </a:cubicBezTo>
                <a:cubicBezTo>
                  <a:pt x="24278713" y="4862053"/>
                  <a:pt x="23806765" y="5309420"/>
                  <a:pt x="23079179" y="5604388"/>
                </a:cubicBezTo>
                <a:cubicBezTo>
                  <a:pt x="22351591" y="5899356"/>
                  <a:pt x="21363449" y="6051756"/>
                  <a:pt x="20571951" y="6371304"/>
                </a:cubicBezTo>
                <a:cubicBezTo>
                  <a:pt x="19978329" y="6610966"/>
                  <a:pt x="19422039" y="6904551"/>
                  <a:pt x="18875081" y="7211617"/>
                </a:cubicBezTo>
                <a:lnTo>
                  <a:pt x="18359692" y="7504895"/>
                </a:lnTo>
                <a:lnTo>
                  <a:pt x="18359692" y="7521679"/>
                </a:lnTo>
                <a:lnTo>
                  <a:pt x="18346992" y="7521679"/>
                </a:lnTo>
                <a:cubicBezTo>
                  <a:pt x="17764432" y="7838769"/>
                  <a:pt x="17181872" y="8155859"/>
                  <a:pt x="16518194" y="8406582"/>
                </a:cubicBezTo>
                <a:cubicBezTo>
                  <a:pt x="15854517" y="8657305"/>
                  <a:pt x="15013860" y="8760544"/>
                  <a:pt x="14364930" y="9026015"/>
                </a:cubicBezTo>
                <a:cubicBezTo>
                  <a:pt x="13716001" y="9291486"/>
                  <a:pt x="13273549" y="9743769"/>
                  <a:pt x="12624620" y="9999408"/>
                </a:cubicBezTo>
                <a:cubicBezTo>
                  <a:pt x="11975691" y="10255047"/>
                  <a:pt x="11125201" y="10299292"/>
                  <a:pt x="10471356" y="10559847"/>
                </a:cubicBezTo>
                <a:cubicBezTo>
                  <a:pt x="9817511" y="10820402"/>
                  <a:pt x="9345562" y="11302182"/>
                  <a:pt x="8701549" y="11562737"/>
                </a:cubicBezTo>
                <a:cubicBezTo>
                  <a:pt x="8057535" y="11823292"/>
                  <a:pt x="7266040" y="11862621"/>
                  <a:pt x="6607277" y="12123176"/>
                </a:cubicBezTo>
                <a:cubicBezTo>
                  <a:pt x="5948517" y="12383731"/>
                  <a:pt x="5476568" y="12831098"/>
                  <a:pt x="4748980" y="13126066"/>
                </a:cubicBezTo>
                <a:cubicBezTo>
                  <a:pt x="4021394" y="13421034"/>
                  <a:pt x="3033253" y="13573434"/>
                  <a:pt x="2241756" y="13892982"/>
                </a:cubicBezTo>
                <a:cubicBezTo>
                  <a:pt x="1450258" y="14212530"/>
                  <a:pt x="725129" y="14627943"/>
                  <a:pt x="0" y="15043357"/>
                </a:cubicBezTo>
                <a:lnTo>
                  <a:pt x="0" y="7521679"/>
                </a:lnTo>
                <a:lnTo>
                  <a:pt x="12701" y="752167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8" name="微信：dmgqs01"/>
          <p:cNvSpPr/>
          <p:nvPr/>
        </p:nvSpPr>
        <p:spPr>
          <a:xfrm rot="432912" flipV="1">
            <a:off x="-22354796" y="-6588315"/>
            <a:ext cx="36677190" cy="15043357"/>
          </a:xfrm>
          <a:custGeom>
            <a:avLst/>
            <a:gdLst>
              <a:gd name="connsiteX0" fmla="*/ 12701 w 36677190"/>
              <a:gd name="connsiteY0" fmla="*/ 0 h 15043357"/>
              <a:gd name="connsiteX1" fmla="*/ 18330198 w 36677190"/>
              <a:gd name="connsiteY1" fmla="*/ 0 h 15043357"/>
              <a:gd name="connsiteX2" fmla="*/ 18359692 w 36677190"/>
              <a:gd name="connsiteY2" fmla="*/ 0 h 15043357"/>
              <a:gd name="connsiteX3" fmla="*/ 36677190 w 36677190"/>
              <a:gd name="connsiteY3" fmla="*/ 0 h 15043357"/>
              <a:gd name="connsiteX4" fmla="*/ 34848390 w 36677190"/>
              <a:gd name="connsiteY4" fmla="*/ 884904 h 15043357"/>
              <a:gd name="connsiteX5" fmla="*/ 32695126 w 36677190"/>
              <a:gd name="connsiteY5" fmla="*/ 1504336 h 15043357"/>
              <a:gd name="connsiteX6" fmla="*/ 30954814 w 36677190"/>
              <a:gd name="connsiteY6" fmla="*/ 2477730 h 15043357"/>
              <a:gd name="connsiteX7" fmla="*/ 28801551 w 36677190"/>
              <a:gd name="connsiteY7" fmla="*/ 3038169 h 15043357"/>
              <a:gd name="connsiteX8" fmla="*/ 27031745 w 36677190"/>
              <a:gd name="connsiteY8" fmla="*/ 4041059 h 15043357"/>
              <a:gd name="connsiteX9" fmla="*/ 24937475 w 36677190"/>
              <a:gd name="connsiteY9" fmla="*/ 4601498 h 15043357"/>
              <a:gd name="connsiteX10" fmla="*/ 23079179 w 36677190"/>
              <a:gd name="connsiteY10" fmla="*/ 5604388 h 15043357"/>
              <a:gd name="connsiteX11" fmla="*/ 20571951 w 36677190"/>
              <a:gd name="connsiteY11" fmla="*/ 6371304 h 15043357"/>
              <a:gd name="connsiteX12" fmla="*/ 18875081 w 36677190"/>
              <a:gd name="connsiteY12" fmla="*/ 7211617 h 15043357"/>
              <a:gd name="connsiteX13" fmla="*/ 18359692 w 36677190"/>
              <a:gd name="connsiteY13" fmla="*/ 7504895 h 15043357"/>
              <a:gd name="connsiteX14" fmla="*/ 18359692 w 36677190"/>
              <a:gd name="connsiteY14" fmla="*/ 7521679 h 15043357"/>
              <a:gd name="connsiteX15" fmla="*/ 18346992 w 36677190"/>
              <a:gd name="connsiteY15" fmla="*/ 7521679 h 15043357"/>
              <a:gd name="connsiteX16" fmla="*/ 16518194 w 36677190"/>
              <a:gd name="connsiteY16" fmla="*/ 8406582 h 15043357"/>
              <a:gd name="connsiteX17" fmla="*/ 14364930 w 36677190"/>
              <a:gd name="connsiteY17" fmla="*/ 9026015 h 15043357"/>
              <a:gd name="connsiteX18" fmla="*/ 12624620 w 36677190"/>
              <a:gd name="connsiteY18" fmla="*/ 9999408 h 15043357"/>
              <a:gd name="connsiteX19" fmla="*/ 10471356 w 36677190"/>
              <a:gd name="connsiteY19" fmla="*/ 10559847 h 15043357"/>
              <a:gd name="connsiteX20" fmla="*/ 8701549 w 36677190"/>
              <a:gd name="connsiteY20" fmla="*/ 11562737 h 15043357"/>
              <a:gd name="connsiteX21" fmla="*/ 6607277 w 36677190"/>
              <a:gd name="connsiteY21" fmla="*/ 12123176 h 15043357"/>
              <a:gd name="connsiteX22" fmla="*/ 4748980 w 36677190"/>
              <a:gd name="connsiteY22" fmla="*/ 13126066 h 15043357"/>
              <a:gd name="connsiteX23" fmla="*/ 2241756 w 36677190"/>
              <a:gd name="connsiteY23" fmla="*/ 13892982 h 15043357"/>
              <a:gd name="connsiteX24" fmla="*/ 0 w 36677190"/>
              <a:gd name="connsiteY24" fmla="*/ 15043357 h 15043357"/>
              <a:gd name="connsiteX25" fmla="*/ 0 w 36677190"/>
              <a:gd name="connsiteY25" fmla="*/ 7521679 h 15043357"/>
              <a:gd name="connsiteX26" fmla="*/ 12701 w 36677190"/>
              <a:gd name="connsiteY26" fmla="*/ 7521679 h 150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677190" h="15043357">
                <a:moveTo>
                  <a:pt x="12701" y="0"/>
                </a:moveTo>
                <a:lnTo>
                  <a:pt x="18330198" y="0"/>
                </a:lnTo>
                <a:lnTo>
                  <a:pt x="18359692" y="0"/>
                </a:lnTo>
                <a:lnTo>
                  <a:pt x="36677190" y="0"/>
                </a:lnTo>
                <a:cubicBezTo>
                  <a:pt x="36094630" y="317092"/>
                  <a:pt x="35512066" y="634182"/>
                  <a:pt x="34848390" y="884904"/>
                </a:cubicBezTo>
                <a:cubicBezTo>
                  <a:pt x="34184710" y="1135628"/>
                  <a:pt x="33344054" y="1238866"/>
                  <a:pt x="32695126" y="1504336"/>
                </a:cubicBezTo>
                <a:cubicBezTo>
                  <a:pt x="32046198" y="1769808"/>
                  <a:pt x="31603746" y="2222091"/>
                  <a:pt x="30954814" y="2477730"/>
                </a:cubicBezTo>
                <a:cubicBezTo>
                  <a:pt x="30305886" y="2733369"/>
                  <a:pt x="29455398" y="2777615"/>
                  <a:pt x="28801551" y="3038169"/>
                </a:cubicBezTo>
                <a:cubicBezTo>
                  <a:pt x="28147707" y="3298724"/>
                  <a:pt x="27675759" y="3780504"/>
                  <a:pt x="27031745" y="4041059"/>
                </a:cubicBezTo>
                <a:cubicBezTo>
                  <a:pt x="26387731" y="4301614"/>
                  <a:pt x="25596235" y="4340943"/>
                  <a:pt x="24937475" y="4601498"/>
                </a:cubicBezTo>
                <a:cubicBezTo>
                  <a:pt x="24278713" y="4862053"/>
                  <a:pt x="23806765" y="5309420"/>
                  <a:pt x="23079179" y="5604388"/>
                </a:cubicBezTo>
                <a:cubicBezTo>
                  <a:pt x="22351591" y="5899356"/>
                  <a:pt x="21363449" y="6051756"/>
                  <a:pt x="20571951" y="6371304"/>
                </a:cubicBezTo>
                <a:cubicBezTo>
                  <a:pt x="19978329" y="6610966"/>
                  <a:pt x="19422039" y="6904551"/>
                  <a:pt x="18875081" y="7211617"/>
                </a:cubicBezTo>
                <a:lnTo>
                  <a:pt x="18359692" y="7504895"/>
                </a:lnTo>
                <a:lnTo>
                  <a:pt x="18359692" y="7521679"/>
                </a:lnTo>
                <a:lnTo>
                  <a:pt x="18346992" y="7521679"/>
                </a:lnTo>
                <a:cubicBezTo>
                  <a:pt x="17764432" y="7838769"/>
                  <a:pt x="17181872" y="8155859"/>
                  <a:pt x="16518194" y="8406582"/>
                </a:cubicBezTo>
                <a:cubicBezTo>
                  <a:pt x="15854517" y="8657305"/>
                  <a:pt x="15013860" y="8760544"/>
                  <a:pt x="14364930" y="9026015"/>
                </a:cubicBezTo>
                <a:cubicBezTo>
                  <a:pt x="13716001" y="9291486"/>
                  <a:pt x="13273549" y="9743769"/>
                  <a:pt x="12624620" y="9999408"/>
                </a:cubicBezTo>
                <a:cubicBezTo>
                  <a:pt x="11975691" y="10255047"/>
                  <a:pt x="11125201" y="10299292"/>
                  <a:pt x="10471356" y="10559847"/>
                </a:cubicBezTo>
                <a:cubicBezTo>
                  <a:pt x="9817511" y="10820402"/>
                  <a:pt x="9345562" y="11302182"/>
                  <a:pt x="8701549" y="11562737"/>
                </a:cubicBezTo>
                <a:cubicBezTo>
                  <a:pt x="8057535" y="11823292"/>
                  <a:pt x="7266040" y="11862621"/>
                  <a:pt x="6607277" y="12123176"/>
                </a:cubicBezTo>
                <a:cubicBezTo>
                  <a:pt x="5948517" y="12383731"/>
                  <a:pt x="5476568" y="12831098"/>
                  <a:pt x="4748980" y="13126066"/>
                </a:cubicBezTo>
                <a:cubicBezTo>
                  <a:pt x="4021394" y="13421034"/>
                  <a:pt x="3033253" y="13573434"/>
                  <a:pt x="2241756" y="13892982"/>
                </a:cubicBezTo>
                <a:cubicBezTo>
                  <a:pt x="1450258" y="14212530"/>
                  <a:pt x="725129" y="14627943"/>
                  <a:pt x="0" y="15043357"/>
                </a:cubicBezTo>
                <a:lnTo>
                  <a:pt x="0" y="7521679"/>
                </a:lnTo>
                <a:lnTo>
                  <a:pt x="12701" y="752167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9" name="大敏姐姐原创课件"/>
          <p:cNvSpPr/>
          <p:nvPr/>
        </p:nvSpPr>
        <p:spPr>
          <a:xfrm rot="20736205">
            <a:off x="-21860013" y="-1101214"/>
            <a:ext cx="36677190" cy="15043357"/>
          </a:xfrm>
          <a:custGeom>
            <a:avLst/>
            <a:gdLst>
              <a:gd name="connsiteX0" fmla="*/ 12701 w 36677190"/>
              <a:gd name="connsiteY0" fmla="*/ 0 h 15043357"/>
              <a:gd name="connsiteX1" fmla="*/ 18330198 w 36677190"/>
              <a:gd name="connsiteY1" fmla="*/ 0 h 15043357"/>
              <a:gd name="connsiteX2" fmla="*/ 18359692 w 36677190"/>
              <a:gd name="connsiteY2" fmla="*/ 0 h 15043357"/>
              <a:gd name="connsiteX3" fmla="*/ 36677190 w 36677190"/>
              <a:gd name="connsiteY3" fmla="*/ 0 h 15043357"/>
              <a:gd name="connsiteX4" fmla="*/ 34848390 w 36677190"/>
              <a:gd name="connsiteY4" fmla="*/ 884904 h 15043357"/>
              <a:gd name="connsiteX5" fmla="*/ 32695126 w 36677190"/>
              <a:gd name="connsiteY5" fmla="*/ 1504336 h 15043357"/>
              <a:gd name="connsiteX6" fmla="*/ 30954814 w 36677190"/>
              <a:gd name="connsiteY6" fmla="*/ 2477730 h 15043357"/>
              <a:gd name="connsiteX7" fmla="*/ 28801551 w 36677190"/>
              <a:gd name="connsiteY7" fmla="*/ 3038169 h 15043357"/>
              <a:gd name="connsiteX8" fmla="*/ 27031745 w 36677190"/>
              <a:gd name="connsiteY8" fmla="*/ 4041059 h 15043357"/>
              <a:gd name="connsiteX9" fmla="*/ 24937475 w 36677190"/>
              <a:gd name="connsiteY9" fmla="*/ 4601498 h 15043357"/>
              <a:gd name="connsiteX10" fmla="*/ 23079179 w 36677190"/>
              <a:gd name="connsiteY10" fmla="*/ 5604388 h 15043357"/>
              <a:gd name="connsiteX11" fmla="*/ 20571951 w 36677190"/>
              <a:gd name="connsiteY11" fmla="*/ 6371304 h 15043357"/>
              <a:gd name="connsiteX12" fmla="*/ 18875081 w 36677190"/>
              <a:gd name="connsiteY12" fmla="*/ 7211617 h 15043357"/>
              <a:gd name="connsiteX13" fmla="*/ 18359692 w 36677190"/>
              <a:gd name="connsiteY13" fmla="*/ 7504895 h 15043357"/>
              <a:gd name="connsiteX14" fmla="*/ 18359692 w 36677190"/>
              <a:gd name="connsiteY14" fmla="*/ 7521679 h 15043357"/>
              <a:gd name="connsiteX15" fmla="*/ 18346992 w 36677190"/>
              <a:gd name="connsiteY15" fmla="*/ 7521679 h 15043357"/>
              <a:gd name="connsiteX16" fmla="*/ 16518194 w 36677190"/>
              <a:gd name="connsiteY16" fmla="*/ 8406582 h 15043357"/>
              <a:gd name="connsiteX17" fmla="*/ 14364930 w 36677190"/>
              <a:gd name="connsiteY17" fmla="*/ 9026015 h 15043357"/>
              <a:gd name="connsiteX18" fmla="*/ 12624620 w 36677190"/>
              <a:gd name="connsiteY18" fmla="*/ 9999408 h 15043357"/>
              <a:gd name="connsiteX19" fmla="*/ 10471356 w 36677190"/>
              <a:gd name="connsiteY19" fmla="*/ 10559847 h 15043357"/>
              <a:gd name="connsiteX20" fmla="*/ 8701549 w 36677190"/>
              <a:gd name="connsiteY20" fmla="*/ 11562737 h 15043357"/>
              <a:gd name="connsiteX21" fmla="*/ 6607277 w 36677190"/>
              <a:gd name="connsiteY21" fmla="*/ 12123176 h 15043357"/>
              <a:gd name="connsiteX22" fmla="*/ 4748980 w 36677190"/>
              <a:gd name="connsiteY22" fmla="*/ 13126066 h 15043357"/>
              <a:gd name="connsiteX23" fmla="*/ 2241756 w 36677190"/>
              <a:gd name="connsiteY23" fmla="*/ 13892982 h 15043357"/>
              <a:gd name="connsiteX24" fmla="*/ 0 w 36677190"/>
              <a:gd name="connsiteY24" fmla="*/ 15043357 h 15043357"/>
              <a:gd name="connsiteX25" fmla="*/ 0 w 36677190"/>
              <a:gd name="connsiteY25" fmla="*/ 7521679 h 15043357"/>
              <a:gd name="connsiteX26" fmla="*/ 12701 w 36677190"/>
              <a:gd name="connsiteY26" fmla="*/ 7521679 h 150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677190" h="15043357">
                <a:moveTo>
                  <a:pt x="12701" y="0"/>
                </a:moveTo>
                <a:lnTo>
                  <a:pt x="18330198" y="0"/>
                </a:lnTo>
                <a:lnTo>
                  <a:pt x="18359692" y="0"/>
                </a:lnTo>
                <a:lnTo>
                  <a:pt x="36677190" y="0"/>
                </a:lnTo>
                <a:cubicBezTo>
                  <a:pt x="36094630" y="317092"/>
                  <a:pt x="35512066" y="634182"/>
                  <a:pt x="34848390" y="884904"/>
                </a:cubicBezTo>
                <a:cubicBezTo>
                  <a:pt x="34184710" y="1135628"/>
                  <a:pt x="33344054" y="1238866"/>
                  <a:pt x="32695126" y="1504336"/>
                </a:cubicBezTo>
                <a:cubicBezTo>
                  <a:pt x="32046198" y="1769808"/>
                  <a:pt x="31603746" y="2222091"/>
                  <a:pt x="30954814" y="2477730"/>
                </a:cubicBezTo>
                <a:cubicBezTo>
                  <a:pt x="30305886" y="2733369"/>
                  <a:pt x="29455398" y="2777615"/>
                  <a:pt x="28801551" y="3038169"/>
                </a:cubicBezTo>
                <a:cubicBezTo>
                  <a:pt x="28147707" y="3298724"/>
                  <a:pt x="27675759" y="3780504"/>
                  <a:pt x="27031745" y="4041059"/>
                </a:cubicBezTo>
                <a:cubicBezTo>
                  <a:pt x="26387731" y="4301614"/>
                  <a:pt x="25596235" y="4340943"/>
                  <a:pt x="24937475" y="4601498"/>
                </a:cubicBezTo>
                <a:cubicBezTo>
                  <a:pt x="24278713" y="4862053"/>
                  <a:pt x="23806765" y="5309420"/>
                  <a:pt x="23079179" y="5604388"/>
                </a:cubicBezTo>
                <a:cubicBezTo>
                  <a:pt x="22351591" y="5899356"/>
                  <a:pt x="21363449" y="6051756"/>
                  <a:pt x="20571951" y="6371304"/>
                </a:cubicBezTo>
                <a:cubicBezTo>
                  <a:pt x="19978329" y="6610966"/>
                  <a:pt x="19422039" y="6904551"/>
                  <a:pt x="18875081" y="7211617"/>
                </a:cubicBezTo>
                <a:lnTo>
                  <a:pt x="18359692" y="7504895"/>
                </a:lnTo>
                <a:lnTo>
                  <a:pt x="18359692" y="7521679"/>
                </a:lnTo>
                <a:lnTo>
                  <a:pt x="18346992" y="7521679"/>
                </a:lnTo>
                <a:cubicBezTo>
                  <a:pt x="17764432" y="7838769"/>
                  <a:pt x="17181872" y="8155859"/>
                  <a:pt x="16518194" y="8406582"/>
                </a:cubicBezTo>
                <a:cubicBezTo>
                  <a:pt x="15854517" y="8657305"/>
                  <a:pt x="15013860" y="8760544"/>
                  <a:pt x="14364930" y="9026015"/>
                </a:cubicBezTo>
                <a:cubicBezTo>
                  <a:pt x="13716001" y="9291486"/>
                  <a:pt x="13273549" y="9743769"/>
                  <a:pt x="12624620" y="9999408"/>
                </a:cubicBezTo>
                <a:cubicBezTo>
                  <a:pt x="11975691" y="10255047"/>
                  <a:pt x="11125201" y="10299292"/>
                  <a:pt x="10471356" y="10559847"/>
                </a:cubicBezTo>
                <a:cubicBezTo>
                  <a:pt x="9817511" y="10820402"/>
                  <a:pt x="9345562" y="11302182"/>
                  <a:pt x="8701549" y="11562737"/>
                </a:cubicBezTo>
                <a:cubicBezTo>
                  <a:pt x="8057535" y="11823292"/>
                  <a:pt x="7266040" y="11862621"/>
                  <a:pt x="6607277" y="12123176"/>
                </a:cubicBezTo>
                <a:cubicBezTo>
                  <a:pt x="5948517" y="12383731"/>
                  <a:pt x="5476568" y="12831098"/>
                  <a:pt x="4748980" y="13126066"/>
                </a:cubicBezTo>
                <a:cubicBezTo>
                  <a:pt x="4021394" y="13421034"/>
                  <a:pt x="3033253" y="13573434"/>
                  <a:pt x="2241756" y="13892982"/>
                </a:cubicBezTo>
                <a:cubicBezTo>
                  <a:pt x="1450258" y="14212530"/>
                  <a:pt x="725129" y="14627943"/>
                  <a:pt x="0" y="15043357"/>
                </a:cubicBezTo>
                <a:lnTo>
                  <a:pt x="0" y="7521679"/>
                </a:lnTo>
                <a:lnTo>
                  <a:pt x="12701" y="752167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0" name="大敏姐姐原创课件"/>
          <p:cNvSpPr/>
          <p:nvPr/>
        </p:nvSpPr>
        <p:spPr>
          <a:xfrm rot="718683" flipV="1">
            <a:off x="-21500106" y="-6588315"/>
            <a:ext cx="36677190" cy="15043357"/>
          </a:xfrm>
          <a:custGeom>
            <a:avLst/>
            <a:gdLst>
              <a:gd name="connsiteX0" fmla="*/ 12701 w 36677190"/>
              <a:gd name="connsiteY0" fmla="*/ 0 h 15043357"/>
              <a:gd name="connsiteX1" fmla="*/ 18330198 w 36677190"/>
              <a:gd name="connsiteY1" fmla="*/ 0 h 15043357"/>
              <a:gd name="connsiteX2" fmla="*/ 18359692 w 36677190"/>
              <a:gd name="connsiteY2" fmla="*/ 0 h 15043357"/>
              <a:gd name="connsiteX3" fmla="*/ 36677190 w 36677190"/>
              <a:gd name="connsiteY3" fmla="*/ 0 h 15043357"/>
              <a:gd name="connsiteX4" fmla="*/ 34848390 w 36677190"/>
              <a:gd name="connsiteY4" fmla="*/ 884904 h 15043357"/>
              <a:gd name="connsiteX5" fmla="*/ 32695126 w 36677190"/>
              <a:gd name="connsiteY5" fmla="*/ 1504336 h 15043357"/>
              <a:gd name="connsiteX6" fmla="*/ 30954814 w 36677190"/>
              <a:gd name="connsiteY6" fmla="*/ 2477730 h 15043357"/>
              <a:gd name="connsiteX7" fmla="*/ 28801551 w 36677190"/>
              <a:gd name="connsiteY7" fmla="*/ 3038169 h 15043357"/>
              <a:gd name="connsiteX8" fmla="*/ 27031745 w 36677190"/>
              <a:gd name="connsiteY8" fmla="*/ 4041059 h 15043357"/>
              <a:gd name="connsiteX9" fmla="*/ 24937475 w 36677190"/>
              <a:gd name="connsiteY9" fmla="*/ 4601498 h 15043357"/>
              <a:gd name="connsiteX10" fmla="*/ 23079179 w 36677190"/>
              <a:gd name="connsiteY10" fmla="*/ 5604388 h 15043357"/>
              <a:gd name="connsiteX11" fmla="*/ 20571951 w 36677190"/>
              <a:gd name="connsiteY11" fmla="*/ 6371304 h 15043357"/>
              <a:gd name="connsiteX12" fmla="*/ 18875081 w 36677190"/>
              <a:gd name="connsiteY12" fmla="*/ 7211617 h 15043357"/>
              <a:gd name="connsiteX13" fmla="*/ 18359692 w 36677190"/>
              <a:gd name="connsiteY13" fmla="*/ 7504895 h 15043357"/>
              <a:gd name="connsiteX14" fmla="*/ 18359692 w 36677190"/>
              <a:gd name="connsiteY14" fmla="*/ 7521679 h 15043357"/>
              <a:gd name="connsiteX15" fmla="*/ 18346992 w 36677190"/>
              <a:gd name="connsiteY15" fmla="*/ 7521679 h 15043357"/>
              <a:gd name="connsiteX16" fmla="*/ 16518194 w 36677190"/>
              <a:gd name="connsiteY16" fmla="*/ 8406582 h 15043357"/>
              <a:gd name="connsiteX17" fmla="*/ 14364930 w 36677190"/>
              <a:gd name="connsiteY17" fmla="*/ 9026015 h 15043357"/>
              <a:gd name="connsiteX18" fmla="*/ 12624620 w 36677190"/>
              <a:gd name="connsiteY18" fmla="*/ 9999408 h 15043357"/>
              <a:gd name="connsiteX19" fmla="*/ 10471356 w 36677190"/>
              <a:gd name="connsiteY19" fmla="*/ 10559847 h 15043357"/>
              <a:gd name="connsiteX20" fmla="*/ 8701549 w 36677190"/>
              <a:gd name="connsiteY20" fmla="*/ 11562737 h 15043357"/>
              <a:gd name="connsiteX21" fmla="*/ 6607277 w 36677190"/>
              <a:gd name="connsiteY21" fmla="*/ 12123176 h 15043357"/>
              <a:gd name="connsiteX22" fmla="*/ 4748980 w 36677190"/>
              <a:gd name="connsiteY22" fmla="*/ 13126066 h 15043357"/>
              <a:gd name="connsiteX23" fmla="*/ 2241756 w 36677190"/>
              <a:gd name="connsiteY23" fmla="*/ 13892982 h 15043357"/>
              <a:gd name="connsiteX24" fmla="*/ 0 w 36677190"/>
              <a:gd name="connsiteY24" fmla="*/ 15043357 h 15043357"/>
              <a:gd name="connsiteX25" fmla="*/ 0 w 36677190"/>
              <a:gd name="connsiteY25" fmla="*/ 7521679 h 15043357"/>
              <a:gd name="connsiteX26" fmla="*/ 12701 w 36677190"/>
              <a:gd name="connsiteY26" fmla="*/ 7521679 h 150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677190" h="15043357">
                <a:moveTo>
                  <a:pt x="12701" y="0"/>
                </a:moveTo>
                <a:lnTo>
                  <a:pt x="18330198" y="0"/>
                </a:lnTo>
                <a:lnTo>
                  <a:pt x="18359692" y="0"/>
                </a:lnTo>
                <a:lnTo>
                  <a:pt x="36677190" y="0"/>
                </a:lnTo>
                <a:cubicBezTo>
                  <a:pt x="36094630" y="317092"/>
                  <a:pt x="35512066" y="634182"/>
                  <a:pt x="34848390" y="884904"/>
                </a:cubicBezTo>
                <a:cubicBezTo>
                  <a:pt x="34184710" y="1135628"/>
                  <a:pt x="33344054" y="1238866"/>
                  <a:pt x="32695126" y="1504336"/>
                </a:cubicBezTo>
                <a:cubicBezTo>
                  <a:pt x="32046198" y="1769808"/>
                  <a:pt x="31603746" y="2222091"/>
                  <a:pt x="30954814" y="2477730"/>
                </a:cubicBezTo>
                <a:cubicBezTo>
                  <a:pt x="30305886" y="2733369"/>
                  <a:pt x="29455398" y="2777615"/>
                  <a:pt x="28801551" y="3038169"/>
                </a:cubicBezTo>
                <a:cubicBezTo>
                  <a:pt x="28147707" y="3298724"/>
                  <a:pt x="27675759" y="3780504"/>
                  <a:pt x="27031745" y="4041059"/>
                </a:cubicBezTo>
                <a:cubicBezTo>
                  <a:pt x="26387731" y="4301614"/>
                  <a:pt x="25596235" y="4340943"/>
                  <a:pt x="24937475" y="4601498"/>
                </a:cubicBezTo>
                <a:cubicBezTo>
                  <a:pt x="24278713" y="4862053"/>
                  <a:pt x="23806765" y="5309420"/>
                  <a:pt x="23079179" y="5604388"/>
                </a:cubicBezTo>
                <a:cubicBezTo>
                  <a:pt x="22351591" y="5899356"/>
                  <a:pt x="21363449" y="6051756"/>
                  <a:pt x="20571951" y="6371304"/>
                </a:cubicBezTo>
                <a:cubicBezTo>
                  <a:pt x="19978329" y="6610966"/>
                  <a:pt x="19422039" y="6904551"/>
                  <a:pt x="18875081" y="7211617"/>
                </a:cubicBezTo>
                <a:lnTo>
                  <a:pt x="18359692" y="7504895"/>
                </a:lnTo>
                <a:lnTo>
                  <a:pt x="18359692" y="7521679"/>
                </a:lnTo>
                <a:lnTo>
                  <a:pt x="18346992" y="7521679"/>
                </a:lnTo>
                <a:cubicBezTo>
                  <a:pt x="17764432" y="7838769"/>
                  <a:pt x="17181872" y="8155859"/>
                  <a:pt x="16518194" y="8406582"/>
                </a:cubicBezTo>
                <a:cubicBezTo>
                  <a:pt x="15854517" y="8657305"/>
                  <a:pt x="15013860" y="8760544"/>
                  <a:pt x="14364930" y="9026015"/>
                </a:cubicBezTo>
                <a:cubicBezTo>
                  <a:pt x="13716001" y="9291486"/>
                  <a:pt x="13273549" y="9743769"/>
                  <a:pt x="12624620" y="9999408"/>
                </a:cubicBezTo>
                <a:cubicBezTo>
                  <a:pt x="11975691" y="10255047"/>
                  <a:pt x="11125201" y="10299292"/>
                  <a:pt x="10471356" y="10559847"/>
                </a:cubicBezTo>
                <a:cubicBezTo>
                  <a:pt x="9817511" y="10820402"/>
                  <a:pt x="9345562" y="11302182"/>
                  <a:pt x="8701549" y="11562737"/>
                </a:cubicBezTo>
                <a:cubicBezTo>
                  <a:pt x="8057535" y="11823292"/>
                  <a:pt x="7266040" y="11862621"/>
                  <a:pt x="6607277" y="12123176"/>
                </a:cubicBezTo>
                <a:cubicBezTo>
                  <a:pt x="5948517" y="12383731"/>
                  <a:pt x="5476568" y="12831098"/>
                  <a:pt x="4748980" y="13126066"/>
                </a:cubicBezTo>
                <a:cubicBezTo>
                  <a:pt x="4021394" y="13421034"/>
                  <a:pt x="3033253" y="13573434"/>
                  <a:pt x="2241756" y="13892982"/>
                </a:cubicBezTo>
                <a:cubicBezTo>
                  <a:pt x="1450258" y="14212530"/>
                  <a:pt x="725129" y="14627943"/>
                  <a:pt x="0" y="15043357"/>
                </a:cubicBezTo>
                <a:lnTo>
                  <a:pt x="0" y="7521679"/>
                </a:lnTo>
                <a:lnTo>
                  <a:pt x="12701" y="752167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6164580" y="-5424583"/>
            <a:ext cx="8246037" cy="18291530"/>
          </a:xfrm>
          <a:prstGeom prst="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pic>
        <p:nvPicPr>
          <p:cNvPr id="3" name="图片 2" descr="C:\Users\Administrator\Desktop\小红书\对外汉语战略搞钱计划\教学素材\图片素材\我压缩.png我压缩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8330" y="1174750"/>
            <a:ext cx="4199890" cy="419989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2--</a:t>
            </a:r>
            <a:r>
              <a:rPr lang="zh-CN" altLang="en-US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第八课</a:t>
            </a:r>
            <a:r>
              <a:rPr lang="en-US" altLang="zh-CN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7655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2  Lesson8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955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44444E-6 L 1.5043 -1.09675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08" y="-5483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1.50534 1.09676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60" y="5483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44444E-6 L 1.5043 -1.09675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08" y="-5483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1.50534 1.09676 " pathEditMode="relative" rAng="0" ptsTypes="AA">
                                      <p:cBhvr>
                                        <p:cTn id="12" dur="5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60" y="5483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1.41979 -0.56366 " pathEditMode="relative" rAng="0" ptsTypes="AA">
                                      <p:cBhvr>
                                        <p:cTn id="14" dur="7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990" y="-2819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1.42708 0.5713 " pathEditMode="relative" rAng="0" ptsTypes="AA">
                                      <p:cBhvr>
                                        <p:cTn id="16" dur="7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4" y="2856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1.41979 -0.56366 " pathEditMode="relative" rAng="0" ptsTypes="AA">
                                      <p:cBhvr>
                                        <p:cTn id="18" dur="7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990" y="-2819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1.42708 0.5713 " pathEditMode="relative" rAng="0" ptsTypes="AA">
                                      <p:cBhvr>
                                        <p:cTn id="20" dur="7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4" y="2856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1.41446 -1.42384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716" y="-7120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11111E-6 L 1.40508 1.41389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247" y="7069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11111E-6 L 1.3082 -1.72708 " pathEditMode="relative" rAng="0" ptsTypes="AA">
                                      <p:cBhvr>
                                        <p:cTn id="26" dur="5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04" y="-8636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1111E-6 L 1.35209 1.64954 " pathEditMode="relative" rAng="0" ptsTypes="AA">
                                      <p:cBhvr>
                                        <p:cTn id="28" dur="5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604" y="8247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ldLvl="0" animBg="1"/>
      <p:bldP spid="72" grpId="0" bldLvl="0" animBg="1"/>
      <p:bldP spid="70" grpId="0" bldLvl="0" animBg="1"/>
      <p:bldP spid="68" grpId="0" bldLvl="0" animBg="1"/>
      <p:bldP spid="64" grpId="0" bldLvl="0" animBg="1"/>
      <p:bldP spid="65" grpId="0" bldLvl="0" animBg="1"/>
      <p:bldP spid="62" grpId="0" bldLvl="0" animBg="1"/>
      <p:bldP spid="63" grpId="0" bldLvl="0" animBg="1"/>
      <p:bldP spid="77" grpId="0" bldLvl="0" animBg="1"/>
      <p:bldP spid="78" grpId="0" bldLvl="0" animBg="1"/>
      <p:bldP spid="79" grpId="0" bldLvl="0" animBg="1"/>
      <p:bldP spid="80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74465" y="1834515"/>
            <a:ext cx="72948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如果你想请朋友一起去看电影，应该怎么说？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974465" y="2575560"/>
            <a:ext cx="5161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我想请你一起去看电影，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好吗</a:t>
            </a: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？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74465" y="4496435"/>
            <a:ext cx="55168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你想吃面条，应该怎么跟妈妈说？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978910" y="5296535"/>
            <a:ext cx="5161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妈妈，我们今天吃面条，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好吗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？</a:t>
            </a:r>
          </a:p>
        </p:txBody>
      </p:sp>
      <p:sp>
        <p:nvSpPr>
          <p:cNvPr id="2" name="!!1"/>
          <p:cNvSpPr/>
          <p:nvPr/>
        </p:nvSpPr>
        <p:spPr>
          <a:xfrm>
            <a:off x="686435" y="1459230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1"/>
          <p:cNvSpPr/>
          <p:nvPr/>
        </p:nvSpPr>
        <p:spPr>
          <a:xfrm>
            <a:off x="686435" y="4096385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569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3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10784840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1078420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524510" y="1692910"/>
            <a:ext cx="987234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主语（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s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）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再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动词（</a:t>
            </a:r>
            <a:r>
              <a:rPr 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v.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）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/(v+o)</a:t>
            </a: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副词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“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再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”</a:t>
            </a:r>
          </a:p>
        </p:txBody>
      </p:sp>
      <p:sp>
        <p:nvSpPr>
          <p:cNvPr id="5" name="文本框 7"/>
          <p:cNvSpPr txBox="1"/>
          <p:nvPr/>
        </p:nvSpPr>
        <p:spPr>
          <a:xfrm>
            <a:off x="237490" y="702310"/>
            <a:ext cx="41071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2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The Adverb“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再</a:t>
            </a:r>
            <a:r>
              <a:rPr lang="en-US" altLang="zh-CN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”</a:t>
            </a: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524510" y="2659380"/>
          <a:ext cx="10998200" cy="3928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6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69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2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9925">
                <a:tc rowSpan="2">
                  <a:txBody>
                    <a:bodyPr/>
                    <a:lstStyle/>
                    <a:p>
                      <a:pPr marL="0" marR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Subject</a:t>
                      </a:r>
                      <a:endParaRPr lang="en-US" altLang="zh-CN" sz="2800" b="1" dirty="0">
                        <a:solidFill>
                          <a:schemeClr val="bg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sym typeface="+mn-ea"/>
                      </a:endParaRP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Predicate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F9F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F9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62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再</a:t>
                      </a: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V(+O)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F9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58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你</a:t>
                      </a: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再</a:t>
                      </a:r>
                      <a:endParaRPr lang="zh-CN" altLang="en-US" sz="3200" b="1" dirty="0">
                        <a:solidFill>
                          <a:srgbClr val="FF0000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看看这本书吧。</a:t>
                      </a: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86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你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(明天）再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给我打电话吧。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80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（你）</a:t>
                      </a:r>
                      <a:endParaRPr lang="zh-CN" altLang="en-US" sz="3200" b="1" dirty="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（让我想想）再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告诉你。</a:t>
                      </a:r>
                      <a:endParaRPr lang="zh-CN" altLang="en-US" sz="3200" b="1" dirty="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4669829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33333 0 L 0.815573 -0.0018518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74465" y="1834515"/>
            <a:ext cx="5872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你还想吃第二个苹果，应该怎么说？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974465" y="2575560"/>
            <a:ext cx="3383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我想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再</a:t>
            </a: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吃一个苹果。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74465" y="4496435"/>
            <a:ext cx="942848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你买了一件红色的衣服，还想买一件白色的，</a:t>
            </a:r>
            <a:b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</a:b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应该怎么说？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974465" y="5700395"/>
            <a:ext cx="44500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我想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再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买一件白色的衣服。</a:t>
            </a:r>
          </a:p>
        </p:txBody>
      </p:sp>
      <p:sp>
        <p:nvSpPr>
          <p:cNvPr id="2" name="!!1"/>
          <p:cNvSpPr/>
          <p:nvPr/>
        </p:nvSpPr>
        <p:spPr>
          <a:xfrm>
            <a:off x="686435" y="1459230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1"/>
          <p:cNvSpPr/>
          <p:nvPr/>
        </p:nvSpPr>
        <p:spPr>
          <a:xfrm>
            <a:off x="686435" y="4096385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203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3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39" y="1609575"/>
            <a:ext cx="9304655" cy="1616710"/>
            <a:chOff x="-241879" y="521722"/>
            <a:chExt cx="9304655" cy="1616710"/>
          </a:xfrm>
        </p:grpSpPr>
        <p:sp>
          <p:nvSpPr>
            <p:cNvPr id="17" name="文本框 16"/>
            <p:cNvSpPr txBox="1"/>
            <p:nvPr/>
          </p:nvSpPr>
          <p:spPr>
            <a:xfrm>
              <a:off x="560761" y="1062107"/>
              <a:ext cx="8502015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H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uān yíng nǐ m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e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n zài lái wǒ jiā wánr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lang="zh-CN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。</a:t>
              </a:r>
              <a:endParaRPr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endParaRPr>
            </a:p>
            <a:p>
              <a:pPr algn="l"/>
              <a:r>
                <a:rPr lang="en-US" altLang="zh-CN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  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欢迎你们再来我家玩儿。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  <p:grpSp>
        <p:nvGrpSpPr>
          <p:cNvPr id="45" name="组合 44"/>
          <p:cNvGrpSpPr/>
          <p:nvPr/>
        </p:nvGrpSpPr>
        <p:grpSpPr>
          <a:xfrm>
            <a:off x="239" y="3258035"/>
            <a:ext cx="9304655" cy="1616710"/>
            <a:chOff x="-241879" y="521722"/>
            <a:chExt cx="9304655" cy="1616710"/>
          </a:xfrm>
        </p:grpSpPr>
        <p:sp>
          <p:nvSpPr>
            <p:cNvPr id="46" name="文本框 45"/>
            <p:cNvSpPr txBox="1"/>
            <p:nvPr/>
          </p:nvSpPr>
          <p:spPr>
            <a:xfrm>
              <a:off x="560761" y="1062107"/>
              <a:ext cx="8502015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W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ǒ míng tiān zài gěi nǐ dǎ diàn huà ba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lang="zh-CN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。</a:t>
              </a:r>
              <a:endParaRPr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endParaRPr>
            </a:p>
            <a:p>
              <a:pPr algn="l"/>
              <a:r>
                <a:rPr lang="en-US" altLang="zh-CN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  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我明天再给你打电话吧。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  <p:grpSp>
        <p:nvGrpSpPr>
          <p:cNvPr id="50" name="组合 49"/>
          <p:cNvGrpSpPr/>
          <p:nvPr/>
        </p:nvGrpSpPr>
        <p:grpSpPr>
          <a:xfrm>
            <a:off x="239" y="4957295"/>
            <a:ext cx="9304655" cy="1616710"/>
            <a:chOff x="-241879" y="521722"/>
            <a:chExt cx="9304655" cy="1616710"/>
          </a:xfrm>
        </p:grpSpPr>
        <p:sp>
          <p:nvSpPr>
            <p:cNvPr id="51" name="文本框 50"/>
            <p:cNvSpPr txBox="1"/>
            <p:nvPr/>
          </p:nvSpPr>
          <p:spPr>
            <a:xfrm>
              <a:off x="560761" y="1062107"/>
              <a:ext cx="8502015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W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ǒ xiǎng zài kàn yí huìr hàn yǔ shū </a:t>
              </a:r>
              <a:r>
                <a:rPr lang="zh-CN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。</a:t>
              </a:r>
              <a:endParaRPr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endParaRPr>
            </a:p>
            <a:p>
              <a:pPr algn="l"/>
              <a:r>
                <a:rPr lang="en-US" altLang="zh-CN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  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我想再看一会儿汉语书。</a:t>
              </a:r>
            </a:p>
          </p:txBody>
        </p:sp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  <p:sp>
        <p:nvSpPr>
          <p:cNvPr id="4" name="文本框 7"/>
          <p:cNvSpPr txBox="1"/>
          <p:nvPr/>
        </p:nvSpPr>
        <p:spPr>
          <a:xfrm>
            <a:off x="165735" y="213995"/>
            <a:ext cx="276923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0578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10784840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1078420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524510" y="1692910"/>
            <a:ext cx="987234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主语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(s)+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让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/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请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/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叫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宾语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/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主语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动词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(v.)</a:t>
            </a: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82270" y="2794635"/>
          <a:ext cx="10759440" cy="3804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9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For example</a:t>
                      </a: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3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我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请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他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吃饭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。</a:t>
                      </a:r>
                      <a:r>
                        <a:rPr lang="zh-CN" altLang="en-US" sz="3200" b="1">
                          <a:latin typeface="宋体" panose="02010600030101010101" pitchFamily="2" charset="-122"/>
                          <a:sym typeface="+mn-ea"/>
                        </a:rPr>
                        <a:t> 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她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陪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我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逛街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。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ClrTx/>
                        <a:buSzTx/>
                        <a:buFontTx/>
                      </a:pP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我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叫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人去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看看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。</a:t>
                      </a:r>
                      <a:endParaRPr lang="zh-CN" altLang="en-US" sz="3200" b="1" dirty="0">
                        <a:solidFill>
                          <a:srgbClr val="FF0000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+mn-ea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文本框 7"/>
          <p:cNvSpPr txBox="1"/>
          <p:nvPr/>
        </p:nvSpPr>
        <p:spPr>
          <a:xfrm>
            <a:off x="171450" y="213995"/>
            <a:ext cx="816292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兼语句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42265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3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Pivotal Sentences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04708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81474 -0.0018518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700" y="-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167275" y="1031615"/>
            <a:ext cx="9916795" cy="1628140"/>
            <a:chOff x="-1702618" y="510727"/>
            <a:chExt cx="9916795" cy="1628140"/>
          </a:xfrm>
        </p:grpSpPr>
        <p:sp>
          <p:nvSpPr>
            <p:cNvPr id="73" name="文本框 72"/>
            <p:cNvSpPr txBox="1"/>
            <p:nvPr/>
          </p:nvSpPr>
          <p:spPr>
            <a:xfrm>
              <a:off x="-419283" y="1062542"/>
              <a:ext cx="8633460" cy="101473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Mā ma ràng wǒ                                                   </a:t>
              </a:r>
            </a:p>
            <a:p>
              <a:pPr marL="0" marR="0" lvl="0" indent="0" algn="l" defTabSz="914400" rtl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妈妈</a:t>
              </a:r>
              <a:r>
                <a:rPr lang="zh-CN" altLang="en-US" sz="36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让</a:t>
              </a: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我</a:t>
              </a:r>
              <a:r>
                <a:rPr lang="en-US" altLang="zh-CN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__________</a:t>
              </a: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。</a:t>
              </a:r>
              <a:endParaRPr lang="en-US" altLang="zh-CN" sz="3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1702618" y="510727"/>
              <a:ext cx="1628140" cy="1628140"/>
            </a:xfrm>
            <a:prstGeom prst="rect">
              <a:avLst/>
            </a:prstGeom>
          </p:spPr>
        </p:pic>
      </p:grpSp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67275" y="2493385"/>
            <a:ext cx="9929495" cy="1628140"/>
            <a:chOff x="-2011863" y="578037"/>
            <a:chExt cx="9929495" cy="1628140"/>
          </a:xfrm>
        </p:grpSpPr>
        <p:sp>
          <p:nvSpPr>
            <p:cNvPr id="30" name="文本框 29"/>
            <p:cNvSpPr txBox="1"/>
            <p:nvPr/>
          </p:nvSpPr>
          <p:spPr>
            <a:xfrm>
              <a:off x="-728528" y="1062542"/>
              <a:ext cx="8646160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Wǒ xiǎng qǐng tóng xué men          </a:t>
              </a:r>
            </a:p>
            <a:p>
              <a:pPr algn="l">
                <a:lnSpc>
                  <a:spcPct val="100000"/>
                </a:lnSpc>
              </a:pP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我想</a:t>
              </a:r>
              <a:r>
                <a:rPr lang="zh-CN" altLang="en-US" sz="36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请</a:t>
              </a: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同学们</a:t>
              </a:r>
              <a:r>
                <a:rPr lang="en-US" altLang="zh-CN" sz="3600" b="1" noProof="0" dirty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宋体" panose="02010600030101010101" pitchFamily="2" charset="-122"/>
                </a:rPr>
                <a:t>___________</a:t>
              </a: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。</a:t>
              </a:r>
              <a:endParaRPr lang="en-US" altLang="zh-CN" sz="4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pic>
          <p:nvPicPr>
            <p:cNvPr id="31" name="图片 30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2011863" y="578037"/>
              <a:ext cx="1628140" cy="1628140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3779520" y="1889760"/>
            <a:ext cx="17792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吃饭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4768850" y="3286125"/>
            <a:ext cx="200914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看电影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167275" y="3899910"/>
            <a:ext cx="9929495" cy="1628140"/>
            <a:chOff x="-2011863" y="588197"/>
            <a:chExt cx="9929495" cy="1628140"/>
          </a:xfrm>
        </p:grpSpPr>
        <p:sp>
          <p:nvSpPr>
            <p:cNvPr id="20" name="文本框 19"/>
            <p:cNvSpPr txBox="1"/>
            <p:nvPr/>
          </p:nvSpPr>
          <p:spPr>
            <a:xfrm>
              <a:off x="-728528" y="1062542"/>
              <a:ext cx="8646160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Lǎo shī ràng dà jiā</a:t>
              </a:r>
            </a:p>
            <a:p>
              <a:pPr algn="l">
                <a:lnSpc>
                  <a:spcPct val="100000"/>
                </a:lnSpc>
              </a:pP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老师</a:t>
              </a:r>
              <a:r>
                <a:rPr lang="zh-CN" altLang="en-US" sz="36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让</a:t>
              </a: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大家</a:t>
              </a:r>
              <a:r>
                <a:rPr lang="en-US" altLang="zh-CN" sz="3600" b="1" noProof="0" dirty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宋体" panose="02010600030101010101" pitchFamily="2" charset="-122"/>
                </a:rPr>
                <a:t>____________ </a:t>
              </a: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。</a:t>
              </a:r>
              <a:endParaRPr lang="en-US" altLang="zh-CN" sz="4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pic>
          <p:nvPicPr>
            <p:cNvPr id="21" name="图片 20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2011863" y="588197"/>
              <a:ext cx="1628140" cy="1628140"/>
            </a:xfrm>
            <a:prstGeom prst="rect">
              <a:avLst/>
            </a:prstGeom>
          </p:spPr>
        </p:pic>
      </p:grpSp>
      <p:sp>
        <p:nvSpPr>
          <p:cNvPr id="22" name="文本框 21"/>
          <p:cNvSpPr txBox="1"/>
          <p:nvPr/>
        </p:nvSpPr>
        <p:spPr>
          <a:xfrm>
            <a:off x="4208145" y="4682490"/>
            <a:ext cx="232410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写作业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894455" y="1583690"/>
            <a:ext cx="126873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/>
              <a:t>chī fàn</a:t>
            </a:r>
            <a:r>
              <a:rPr lang="en-US" altLang="zh-CN" sz="2000"/>
              <a:t> </a:t>
            </a:r>
            <a:r>
              <a:rPr lang="zh-CN" altLang="en-US" sz="2000"/>
              <a:t>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659120" y="3059430"/>
            <a:ext cx="2555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kàn diàn yǐng</a:t>
            </a:r>
            <a:r>
              <a:rPr lang="en-US" altLang="zh-CN"/>
              <a:t> </a:t>
            </a:r>
            <a:r>
              <a:rPr lang="zh-CN" altLang="en-US"/>
              <a:t>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639945" y="4434205"/>
            <a:ext cx="2555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t>xiě zuò yè</a:t>
            </a:r>
            <a:r>
              <a:rPr lang="zh-CN" altLang="en-US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775879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  <p:bldP spid="22" grpId="0"/>
      <p:bldP spid="2" grpId="0"/>
      <p:bldP spid="2" grpId="1"/>
      <p:bldP spid="4" grpId="0"/>
      <p:bldP spid="4" grpId="1"/>
      <p:bldP spid="6" grpId="0"/>
      <p:bldP spid="6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4453890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445325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524510" y="1692910"/>
            <a:ext cx="481965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未发生：</a:t>
            </a:r>
            <a:r>
              <a:rPr kumimoji="0" lang="en-US" altLang="zh-CN" sz="3200" b="1" i="0" u="none" strike="noStrike" kern="1200" cap="none" spc="0" normalizeH="0" baseline="0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AA  A-A</a:t>
            </a:r>
          </a:p>
        </p:txBody>
      </p:sp>
      <p:sp>
        <p:nvSpPr>
          <p:cNvPr id="24" name="圆角矩形 23"/>
          <p:cNvSpPr/>
          <p:nvPr/>
        </p:nvSpPr>
        <p:spPr>
          <a:xfrm>
            <a:off x="5426075" y="1558290"/>
            <a:ext cx="4703445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5426075" y="1560830"/>
            <a:ext cx="470344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5426075" y="1560830"/>
            <a:ext cx="852170" cy="889000"/>
            <a:chOff x="584" y="3246"/>
            <a:chExt cx="1342" cy="1400"/>
          </a:xfrm>
        </p:grpSpPr>
        <p:sp>
          <p:nvSpPr>
            <p:cNvPr id="27" name="椭圆 2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8" name="图片 27" descr="我卡通1压缩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9" name="文本框 7"/>
          <p:cNvSpPr txBox="1"/>
          <p:nvPr/>
        </p:nvSpPr>
        <p:spPr>
          <a:xfrm>
            <a:off x="6008370" y="1701800"/>
            <a:ext cx="412178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已发生：</a:t>
            </a:r>
            <a:r>
              <a:rPr kumimoji="0" lang="en-US" altLang="zh-CN" sz="3200" b="1" i="0" u="none" strike="noStrike" kern="1200" cap="none" spc="0" normalizeH="0" baseline="0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A</a:t>
            </a:r>
            <a:r>
              <a:rPr kumimoji="0" lang="zh-CN" altLang="en-US" sz="3200" b="1" i="0" u="none" strike="noStrike" kern="1200" cap="none" spc="0" normalizeH="0" baseline="0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了</a:t>
            </a:r>
            <a:r>
              <a:rPr kumimoji="0" lang="en-US" altLang="zh-CN" sz="3200" b="1" i="0" u="none" strike="noStrike" kern="1200" cap="none" spc="0" normalizeH="0" baseline="0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A</a:t>
            </a: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633222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4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动词的重叠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4804410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4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Reduplication of Verbs</a:t>
            </a:r>
          </a:p>
          <a:p>
            <a:pPr marR="0" algn="l" defTabSz="914400">
              <a:buClrTx/>
              <a:buSzTx/>
              <a:buFontTx/>
              <a:buNone/>
              <a:defRPr/>
            </a:pP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318260" y="2802255"/>
          <a:ext cx="9554845" cy="3804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0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57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84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706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A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sym typeface="+mn-ea"/>
                      </a:endParaRP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AA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sym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F9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ABAB</a:t>
                      </a:r>
                      <a:endParaRPr lang="zh-CN" altLang="en-US" sz="2800" b="1" dirty="0">
                        <a:solidFill>
                          <a:schemeClr val="bg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F9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AAB</a:t>
                      </a:r>
                      <a:endParaRPr lang="zh-CN" altLang="en-US" sz="2800" b="1" dirty="0">
                        <a:solidFill>
                          <a:schemeClr val="bg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F9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3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看</a:t>
                      </a: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看看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学习学习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睡睡觉</a:t>
                      </a: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听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听听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介绍介绍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打打球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说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说说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休息休息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说说话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441770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25104 -0.00351852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00" y="-1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1562 0 L 0.320313 -0.00537037 " pathEditMode="relative" rAng="0" ptsTypes="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00" y="-1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25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74465" y="1834515"/>
            <a:ext cx="8940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踢球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974465" y="2575560"/>
            <a:ext cx="12496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踢踢</a:t>
            </a: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球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74465" y="4496435"/>
            <a:ext cx="8940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洗手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978910" y="5296535"/>
            <a:ext cx="12496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洗洗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手</a:t>
            </a:r>
          </a:p>
        </p:txBody>
      </p:sp>
      <p:sp>
        <p:nvSpPr>
          <p:cNvPr id="2" name="!!1"/>
          <p:cNvSpPr/>
          <p:nvPr/>
        </p:nvSpPr>
        <p:spPr>
          <a:xfrm>
            <a:off x="686435" y="1459230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1"/>
          <p:cNvSpPr/>
          <p:nvPr/>
        </p:nvSpPr>
        <p:spPr>
          <a:xfrm>
            <a:off x="686435" y="4096385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!!1"/>
          <p:cNvSpPr/>
          <p:nvPr/>
        </p:nvSpPr>
        <p:spPr>
          <a:xfrm>
            <a:off x="5925820" y="1459230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!!1"/>
          <p:cNvSpPr/>
          <p:nvPr/>
        </p:nvSpPr>
        <p:spPr>
          <a:xfrm>
            <a:off x="5925820" y="4096385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9282430" y="1834515"/>
            <a:ext cx="8940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学习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9282430" y="2575560"/>
            <a:ext cx="1605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学习学习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9277985" y="4496435"/>
            <a:ext cx="8940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休息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9282430" y="5296535"/>
            <a:ext cx="1605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休息休息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947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3" grpId="0" bldLvl="0" animBg="1"/>
      <p:bldP spid="12" grpId="0" animBg="1"/>
      <p:bldP spid="12" grpId="1" animBg="1"/>
      <p:bldP spid="14" grpId="0" bldLvl="0" animBg="1"/>
      <p:bldP spid="15" grpId="0"/>
      <p:bldP spid="16" grpId="0"/>
      <p:bldP spid="17" grpId="0"/>
      <p:bldP spid="1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-55880" y="1042670"/>
            <a:ext cx="11967210" cy="1628140"/>
            <a:chOff x="-1702618" y="510727"/>
            <a:chExt cx="11744960" cy="1628140"/>
          </a:xfrm>
        </p:grpSpPr>
        <p:sp>
          <p:nvSpPr>
            <p:cNvPr id="73" name="文本框 72"/>
            <p:cNvSpPr txBox="1"/>
            <p:nvPr/>
          </p:nvSpPr>
          <p:spPr>
            <a:xfrm>
              <a:off x="-419283" y="1062542"/>
              <a:ext cx="10461625" cy="101473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Gōng zuò sì gè xiǎo shí le ，wǒ yào                                            </a:t>
              </a:r>
            </a:p>
            <a:p>
              <a:pPr marL="0" marR="0" lvl="0" indent="0" algn="l" defTabSz="914400" rtl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工作四个小时了，我要</a:t>
              </a:r>
              <a:r>
                <a:rPr lang="en-US" altLang="zh-CN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_____________</a:t>
              </a: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。</a:t>
              </a:r>
              <a:endParaRPr lang="zh-CN" altLang="en-US" sz="3600" b="1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宋体" panose="02010600030101010101" pitchFamily="2" charset="-122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1702618" y="510727"/>
              <a:ext cx="1628140" cy="1628140"/>
            </a:xfrm>
            <a:prstGeom prst="rect">
              <a:avLst/>
            </a:prstGeom>
          </p:spPr>
        </p:pic>
      </p:grpSp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24130" y="2433320"/>
            <a:ext cx="11935460" cy="1628140"/>
            <a:chOff x="-2011863" y="588197"/>
            <a:chExt cx="11744325" cy="1628140"/>
          </a:xfrm>
        </p:grpSpPr>
        <p:sp>
          <p:nvSpPr>
            <p:cNvPr id="30" name="文本框 29"/>
            <p:cNvSpPr txBox="1"/>
            <p:nvPr/>
          </p:nvSpPr>
          <p:spPr>
            <a:xfrm>
              <a:off x="-728528" y="1062542"/>
              <a:ext cx="10460990" cy="101473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Wǒ fáng jiān de mén dǎ bù kāi le，nǐ ràng rén </a:t>
              </a:r>
              <a:r>
                <a:rPr lang="en-US" altLang="zh-CN"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lái</a:t>
              </a:r>
              <a:r>
                <a:rPr lang="en-US" altLang="zh-CN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                       </a:t>
              </a:r>
              <a:r>
                <a:rPr lang="en-US" altLang="zh-CN"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ba</a:t>
              </a:r>
              <a:r>
                <a:rPr lang="zh-CN" altLang="en-US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。</a:t>
              </a:r>
              <a:endParaRPr lang="en-US" altLang="zh-CN"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endParaRPr>
            </a:p>
            <a:p>
              <a:pPr algn="l">
                <a:lnSpc>
                  <a:spcPct val="100000"/>
                </a:lnSpc>
              </a:pP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我房间的门打不开了，你让人来</a:t>
              </a:r>
              <a:r>
                <a:rPr lang="en-US" altLang="zh-CN" sz="3600" b="1" noProof="0" dirty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宋体" panose="02010600030101010101" pitchFamily="2" charset="-122"/>
                </a:rPr>
                <a:t>________</a:t>
              </a: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吧</a:t>
              </a: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宋体" panose="02010600030101010101" pitchFamily="2" charset="-122"/>
                </a:rPr>
                <a:t>。</a:t>
              </a:r>
              <a:endParaRPr lang="zh-CN" altLang="en-US" sz="3600" b="1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endParaRPr>
            </a:p>
          </p:txBody>
        </p:sp>
        <p:pic>
          <p:nvPicPr>
            <p:cNvPr id="31" name="图片 30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2011863" y="588197"/>
              <a:ext cx="1628140" cy="1628140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6311265" y="1840865"/>
            <a:ext cx="269240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休息休息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7971155" y="3179445"/>
            <a:ext cx="159448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看看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2707640" y="372745"/>
            <a:ext cx="1472565" cy="728345"/>
            <a:chOff x="4428" y="462"/>
            <a:chExt cx="2319" cy="1147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958" y="496"/>
              <a:ext cx="1458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喝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532630" y="351790"/>
            <a:ext cx="1778635" cy="706755"/>
            <a:chOff x="4428" y="461"/>
            <a:chExt cx="2801" cy="1113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074" y="461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看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311265" y="337820"/>
            <a:ext cx="1472565" cy="706755"/>
            <a:chOff x="4428" y="448"/>
            <a:chExt cx="2319" cy="1113"/>
          </a:xfrm>
        </p:grpSpPr>
        <p:sp>
          <p:nvSpPr>
            <p:cNvPr id="14" name="圆角矩形 13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休息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-54610" y="3746500"/>
            <a:ext cx="11951335" cy="1628140"/>
            <a:chOff x="-2011863" y="588197"/>
            <a:chExt cx="11744325" cy="1628140"/>
          </a:xfrm>
        </p:grpSpPr>
        <p:sp>
          <p:nvSpPr>
            <p:cNvPr id="24" name="文本框 23"/>
            <p:cNvSpPr txBox="1"/>
            <p:nvPr/>
          </p:nvSpPr>
          <p:spPr>
            <a:xfrm>
              <a:off x="-728528" y="1062542"/>
              <a:ext cx="10460990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Bù gōng zuò de shí hòu ， wǒ xǐ huān hé péng yǒu yī </a:t>
              </a:r>
              <a:r>
                <a:rPr lang="en-US" altLang="zh-CN"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qǐ</a:t>
              </a:r>
              <a:r>
                <a:rPr lang="en-US" altLang="zh-CN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        </a:t>
              </a:r>
              <a:r>
                <a:rPr lang="en-US" altLang="zh-CN"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chá</a:t>
              </a:r>
              <a:r>
                <a:rPr lang="zh-CN" altLang="en-US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。</a:t>
              </a:r>
              <a:endParaRPr lang="en-US" altLang="zh-CN"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endParaRPr>
            </a:p>
            <a:p>
              <a:pPr algn="l">
                <a:lnSpc>
                  <a:spcPct val="100000"/>
                </a:lnSpc>
              </a:pP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不工作的时候，我喜欢和朋友一起</a:t>
              </a:r>
              <a:r>
                <a:rPr lang="en-US" altLang="zh-CN" sz="3600" b="1" noProof="0" dirty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宋体" panose="02010600030101010101" pitchFamily="2" charset="-122"/>
                </a:rPr>
                <a:t>______</a:t>
              </a: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茶</a:t>
              </a: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。</a:t>
              </a:r>
              <a:endParaRPr lang="en-US" altLang="zh-CN" sz="4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pic>
          <p:nvPicPr>
            <p:cNvPr id="25" name="图片 24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2011863" y="588197"/>
              <a:ext cx="1628140" cy="1628140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8242935" y="4518025"/>
            <a:ext cx="159448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喝喝</a:t>
            </a:r>
          </a:p>
        </p:txBody>
      </p:sp>
    </p:spTree>
    <p:extLst>
      <p:ext uri="{BB962C8B-B14F-4D97-AF65-F5344CB8AC3E}">
        <p14:creationId xmlns:p14="http://schemas.microsoft.com/office/powerpoint/2010/main" val="108610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D:\Desktop\兼职课件图片\电影院.png电影院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220528" y="3096260"/>
            <a:ext cx="3761105" cy="3639185"/>
          </a:xfrm>
          <a:prstGeom prst="rect">
            <a:avLst/>
          </a:prstGeom>
        </p:spPr>
      </p:pic>
      <p:grpSp>
        <p:nvGrpSpPr>
          <p:cNvPr id="75" name="组合 74"/>
          <p:cNvGrpSpPr/>
          <p:nvPr/>
        </p:nvGrpSpPr>
        <p:grpSpPr>
          <a:xfrm>
            <a:off x="2433003" y="385185"/>
            <a:ext cx="7905750" cy="2512695"/>
            <a:chOff x="-1496243" y="303082"/>
            <a:chExt cx="7905750" cy="251269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243" y="1062542"/>
              <a:ext cx="7327265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男的想什么时候看电影？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女的想什么时候去看电影？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女的想看什么电影？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385820" y="23368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165735" y="213995"/>
            <a:ext cx="26873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：在教室</a:t>
            </a:r>
          </a:p>
        </p:txBody>
      </p:sp>
      <p:sp>
        <p:nvSpPr>
          <p:cNvPr id="4" name="文本框 7"/>
          <p:cNvSpPr txBox="1"/>
          <p:nvPr/>
        </p:nvSpPr>
        <p:spPr>
          <a:xfrm>
            <a:off x="237490" y="702310"/>
            <a:ext cx="29565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In the classroom</a:t>
            </a:r>
          </a:p>
        </p:txBody>
      </p:sp>
      <p:pic>
        <p:nvPicPr>
          <p:cNvPr id="5" name="08-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63255" y="2972435"/>
            <a:ext cx="1497330" cy="11544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3081738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教室</a:t>
              </a: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567180" y="874395"/>
            <a:ext cx="263969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jiào shì 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6488430" y="3632200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远</a:t>
              </a: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6442075" y="436816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yuǎn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路</a:t>
              </a: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395335" y="901065"/>
            <a:ext cx="21437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lù 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机场</a:t>
              </a: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779645" y="863600"/>
            <a:ext cx="26797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jī chǎng 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29337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离</a:t>
              </a: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69215" y="4429125"/>
            <a:ext cx="27546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lí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38074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公司</a:t>
              </a: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230880" y="4364355"/>
            <a:ext cx="25120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gōng sī</a:t>
            </a: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9444355" y="3628390"/>
            <a:ext cx="2366645" cy="3194050"/>
            <a:chOff x="4624" y="1909"/>
            <a:chExt cx="3727" cy="5030"/>
          </a:xfrm>
        </p:grpSpPr>
        <p:grpSp>
          <p:nvGrpSpPr>
            <p:cNvPr id="22" name="组合 2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2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0" name="文本框 7"/>
            <p:cNvSpPr txBox="1"/>
            <p:nvPr/>
          </p:nvSpPr>
          <p:spPr>
            <a:xfrm>
              <a:off x="4624" y="3892"/>
              <a:ext cx="3727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公共汽车</a:t>
              </a:r>
            </a:p>
          </p:txBody>
        </p:sp>
      </p:grpSp>
      <p:sp>
        <p:nvSpPr>
          <p:cNvPr id="31" name="文本框 7"/>
          <p:cNvSpPr txBox="1"/>
          <p:nvPr/>
        </p:nvSpPr>
        <p:spPr>
          <a:xfrm>
            <a:off x="9401810" y="4364355"/>
            <a:ext cx="24511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0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gōng gòng qì chē</a:t>
            </a:r>
          </a:p>
        </p:txBody>
      </p:sp>
      <p:sp>
        <p:nvSpPr>
          <p:cNvPr id="32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3" name="文本框 7"/>
          <p:cNvSpPr txBox="1"/>
          <p:nvPr/>
        </p:nvSpPr>
        <p:spPr>
          <a:xfrm>
            <a:off x="238243" y="702214"/>
            <a:ext cx="94932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5103259"/>
      </p:ext>
    </p:ext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37" grpId="0"/>
      <p:bldP spid="21" grpId="0"/>
      <p:bldP spid="3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03750" y="1845945"/>
            <a:ext cx="7472045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A：我们今天下午去看电影，好吗？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B：今天下午我没有时间，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明天下午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再去吧。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A：你想看什么电影？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B：让我想想再告诉你。</a:t>
            </a:r>
            <a:endParaRPr lang="zh-CN" altLang="en-US" sz="28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49215" y="1845945"/>
            <a:ext cx="77527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ǒ m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 jīn tiān xià wǔ qù kàn diàn yǐng ， hǎo ma ？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448810" y="2746375"/>
            <a:ext cx="7782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īn tiān xià wǔ wǒ méi yǒu shí jiān ， míng tiān xià wǔ zài qù b</a:t>
            </a:r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215255" y="3542030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ǐ xiǎng kàn shén me diàn yǐng ？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149215" y="4401820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R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àng wǒ xiǎng xi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ng zài gào s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u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nǐ 。</a:t>
            </a:r>
          </a:p>
        </p:txBody>
      </p:sp>
      <p:sp>
        <p:nvSpPr>
          <p:cNvPr id="21" name="文本框 7"/>
          <p:cNvSpPr txBox="1"/>
          <p:nvPr/>
        </p:nvSpPr>
        <p:spPr>
          <a:xfrm>
            <a:off x="165735" y="213995"/>
            <a:ext cx="26873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：在教室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9565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In the classroom</a:t>
            </a:r>
            <a:endParaRPr lang="en-US" altLang="zh-CN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图片 2" descr="D:\Desktop\兼职课件图片\电影院.png电影院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67753" y="1979930"/>
            <a:ext cx="3380740" cy="3270885"/>
          </a:xfrm>
          <a:prstGeom prst="rect">
            <a:avLst/>
          </a:prstGeom>
          <a:blipFill dpi="0" rotWithShape="1">
            <a:blip r:embed="rId6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540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6873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：在宿舍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37871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2  In the Dorm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2432368" y="385185"/>
            <a:ext cx="7906385" cy="2512695"/>
            <a:chOff x="-1496878" y="303082"/>
            <a:chExt cx="7906385" cy="251269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878" y="1062542"/>
              <a:ext cx="7327265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他们想做什么？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王老师让</a:t>
              </a:r>
              <a:r>
                <a:rPr lang="en-US" altLang="zh-CN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B</a:t>
              </a: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做什么？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大卫怎么了？</a:t>
              </a:r>
              <a:r>
                <a:rPr lang="en-US" altLang="zh-CN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 B</a:t>
              </a: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找大卫什么事？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385820" y="23368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sp>
        <p:nvSpPr>
          <p:cNvPr id="3" name="!!1"/>
          <p:cNvSpPr/>
          <p:nvPr/>
        </p:nvSpPr>
        <p:spPr>
          <a:xfrm>
            <a:off x="3881755" y="3021330"/>
            <a:ext cx="3927475" cy="3081020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08-2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61020" y="3150870"/>
            <a:ext cx="1204595" cy="10629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4014959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18050" y="1932940"/>
            <a:ext cx="7589520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A：外边天气很好，我们出去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运动运动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吧！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B：你等等我，好吗？</a:t>
            </a:r>
            <a:b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</a:br>
            <a:r>
              <a:rPr lang="en-US" alt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   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王老师让我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给大卫打个电话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。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A：回来再打吧。找大卫有什么事情吗？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B：听说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大卫病了</a:t>
            </a:r>
            <a:r>
              <a:rPr lang="zh-CN" altLang="en-US" sz="28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，我想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找时间去看看他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。</a:t>
            </a:r>
            <a:endParaRPr lang="zh-CN" altLang="en-US" sz="28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80610" y="1972945"/>
            <a:ext cx="7427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ài biān tiān qì hěn hǎo ，wǒ m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 chū qù yùn dòng yùn dòng b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 lang="zh-CN" alt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！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387340" y="2854960"/>
            <a:ext cx="739965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ǐ děng děng wǒ ， hǎo ma ？ </a:t>
            </a:r>
            <a:b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</a:b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/>
            </a:r>
            <a:b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</a:br>
            <a:endParaRPr b="1"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87340" y="3655060"/>
            <a:ext cx="654558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áng lǎo shī </a:t>
            </a:r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r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àng wǒ gěi dà wèi dǎ g</a:t>
            </a:r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diàn huà </a:t>
            </a:r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/>
            </a:r>
            <a:b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</a:br>
            <a:endParaRPr b="1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87340" y="4569460"/>
            <a:ext cx="69208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uí lái zài dǎ b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a. Z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hǎo dà wèi yǒu shén me shì qíng ma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?</a:t>
            </a:r>
          </a:p>
        </p:txBody>
      </p:sp>
      <p:pic>
        <p:nvPicPr>
          <p:cNvPr id="9" name="图片 8" descr="D:\Desktop\兼职课件图片\VZVKHFDG{Z0FNACOM(}Y1PD.pngVZVKHFDG{Z0FNACOM(}Y1PD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5410" y="2175510"/>
            <a:ext cx="4291330" cy="3417570"/>
          </a:xfrm>
          <a:prstGeom prst="rect">
            <a:avLst/>
          </a:prstGeom>
          <a:blipFill dpi="0" rotWithShape="1">
            <a:blip r:embed="rId6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1" name="文本框 7"/>
          <p:cNvSpPr txBox="1"/>
          <p:nvPr/>
        </p:nvSpPr>
        <p:spPr>
          <a:xfrm>
            <a:off x="165735" y="213995"/>
            <a:ext cx="26873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：在宿舍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378710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2  In the Dorm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880610" y="5372735"/>
            <a:ext cx="7655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īng shuō dà wèi bìng le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wǒ xiǎng zhǎo shí jiān qù kàn k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 tā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37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6" grpId="0"/>
      <p:bldP spid="7" grpId="0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25570" y="70231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375983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：在宾馆的前台</a:t>
            </a:r>
          </a:p>
        </p:txBody>
      </p:sp>
      <p:sp>
        <p:nvSpPr>
          <p:cNvPr id="4" name="文本框 7"/>
          <p:cNvSpPr txBox="1"/>
          <p:nvPr/>
        </p:nvSpPr>
        <p:spPr>
          <a:xfrm>
            <a:off x="237490" y="702310"/>
            <a:ext cx="43434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3  At the front desk of a hotel</a:t>
            </a:r>
          </a:p>
        </p:txBody>
      </p:sp>
      <p:pic>
        <p:nvPicPr>
          <p:cNvPr id="7" name="图片 6" descr="D:\Desktop\兼职课件图片\}OKI(_RF1L52PC@S@YSW~ZO.png}OKI(_RF1L52PC@S@YSW~ZO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925570" y="3011170"/>
            <a:ext cx="4799330" cy="3428365"/>
          </a:xfrm>
          <a:prstGeom prst="rect">
            <a:avLst/>
          </a:prstGeom>
        </p:spPr>
      </p:pic>
      <p:pic>
        <p:nvPicPr>
          <p:cNvPr id="6" name="08-3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01430" y="3292475"/>
            <a:ext cx="1233805" cy="1107440"/>
          </a:xfrm>
          <a:prstGeom prst="rect">
            <a:avLst/>
          </a:prstGeom>
        </p:spPr>
      </p:pic>
      <p:grpSp>
        <p:nvGrpSpPr>
          <p:cNvPr id="75" name="组合 74"/>
          <p:cNvGrpSpPr/>
          <p:nvPr/>
        </p:nvGrpSpPr>
        <p:grpSpPr>
          <a:xfrm>
            <a:off x="2943543" y="779520"/>
            <a:ext cx="7905750" cy="2512695"/>
            <a:chOff x="-1496243" y="303082"/>
            <a:chExt cx="7905750" cy="251269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243" y="1062542"/>
              <a:ext cx="7327265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女的为什么给服务员打电话？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女的住哪个房间？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打电话以后，服务员会做什么？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961058445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01565" y="1568450"/>
            <a:ext cx="6819900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A：服务员，我房间的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门打不开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了。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B：您住哪个房间</a:t>
            </a:r>
            <a:r>
              <a:rPr 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？</a:t>
            </a:r>
            <a:endParaRPr lang="zh-CN" altLang="en-US" sz="28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宋体" panose="02010600030101010101" pitchFamily="2" charset="-122"/>
            </a:endParaRP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</a:t>
            </a:r>
            <a:r>
              <a:rPr lang="en-US" alt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317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。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B：好的，我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叫人去看看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。</a:t>
            </a:r>
            <a:endParaRPr lang="zh-CN" altLang="en-US" sz="28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24500" y="1568450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F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ú wù yuán ， wǒ fáng jiān de mén dǎ bù kāi le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524500" y="2498725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ín zhù nǎ g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fáng jiān</a:t>
            </a:r>
            <a:r>
              <a:rPr lang="zh-CN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？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524500" y="4208145"/>
            <a:ext cx="6266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ǎo de ， wǒ jiào rén qù kàn k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</a:p>
        </p:txBody>
      </p:sp>
      <p:pic>
        <p:nvPicPr>
          <p:cNvPr id="15" name="图片 14" descr="D:\Desktop\兼职课件图片\}OKI(_RF1L52PC@S@YSW~ZO.png}OKI(_RF1L52PC@S@YSW~ZO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96925" y="2126615"/>
            <a:ext cx="3331210" cy="2604770"/>
          </a:xfrm>
          <a:prstGeom prst="rect">
            <a:avLst/>
          </a:prstGeom>
          <a:blipFill dpi="0" rotWithShape="1">
            <a:blip r:embed="rId6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1" name="文本框 10"/>
          <p:cNvSpPr txBox="1"/>
          <p:nvPr/>
        </p:nvSpPr>
        <p:spPr>
          <a:xfrm>
            <a:off x="5524500" y="331533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S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ān yāo</a:t>
            </a:r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 qī.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165735" y="213995"/>
            <a:ext cx="375983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：在宾馆的前台</a:t>
            </a:r>
          </a:p>
        </p:txBody>
      </p:sp>
      <p:sp>
        <p:nvSpPr>
          <p:cNvPr id="17" name="文本框 7"/>
          <p:cNvSpPr txBox="1"/>
          <p:nvPr/>
        </p:nvSpPr>
        <p:spPr>
          <a:xfrm>
            <a:off x="237490" y="702310"/>
            <a:ext cx="4343400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3  At the front desk of a hotel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474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  <p:bldP spid="6" grpId="0"/>
      <p:bldP spid="11" grpId="0"/>
      <p:bldP spid="11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6873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4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：在商店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2631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4  In a store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2433003" y="385185"/>
            <a:ext cx="7905750" cy="2512695"/>
            <a:chOff x="-1496243" y="303082"/>
            <a:chExt cx="7905750" cy="251269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243" y="1062542"/>
              <a:ext cx="7327265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说话的两个人是谁？谁想买衣服？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en-US" altLang="zh-CN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B</a:t>
              </a: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觉得白色的衣服怎么样？黑的呢？</a:t>
              </a:r>
              <a:b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</a:br>
              <a:r>
                <a:rPr lang="en-US" altLang="zh-CN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B</a:t>
              </a: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想买这件红色的吗？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385820" y="23368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pic>
        <p:nvPicPr>
          <p:cNvPr id="2" name="图片 1" descr="D:\Desktop\兼职课件图片\S_C({}Q5211W@BS{%0QL~PJ.pngS_C({}Q5211W@BS{%0QL~PJ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193540" y="3037205"/>
            <a:ext cx="3921125" cy="3455035"/>
          </a:xfrm>
          <a:prstGeom prst="rect">
            <a:avLst/>
          </a:prstGeom>
        </p:spPr>
      </p:pic>
      <p:pic>
        <p:nvPicPr>
          <p:cNvPr id="6" name="08-4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01660" y="3028950"/>
            <a:ext cx="1296670" cy="13068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1271184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172710" y="1745615"/>
            <a:ext cx="7249160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A：你看看这几件衣服怎么样？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B：这件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白的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有点儿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长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，</a:t>
            </a:r>
            <a:b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</a:b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  <a:r>
              <a:rPr lang="en-US" alt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  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那件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黑的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有点儿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贵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。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A：这件红的呢？这是今天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新来的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。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B：让我再看看。</a:t>
            </a:r>
            <a:endParaRPr lang="zh-CN" altLang="en-US" sz="28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47385" y="1745615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ǐ kàn k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 zhè jǐ jiàn yī f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u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zěn me yàng ？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747385" y="2643505"/>
            <a:ext cx="66979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hè jiàn bái de yǒu diǎnr cháng ， 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747385" y="5227955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R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àng wǒ zài kàn k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747385" y="4392930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hè jiàn hóng de n</a:t>
            </a:r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？ </a:t>
            </a:r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hè shì jīn tiān xīn lái de</a:t>
            </a:r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</a:p>
        </p:txBody>
      </p:sp>
      <p:pic>
        <p:nvPicPr>
          <p:cNvPr id="2" name="图片 1" descr="D:\Desktop\兼职课件图片\S_C({}Q5211W@BS{%0QL~PJ.pngS_C({}Q5211W@BS{%0QL~PJ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90575" y="2165985"/>
            <a:ext cx="3535045" cy="2895600"/>
          </a:xfrm>
          <a:prstGeom prst="rect">
            <a:avLst/>
          </a:prstGeom>
          <a:blipFill dpi="0" rotWithShape="1">
            <a:blip r:embed="rId6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1" name="文本框 7"/>
          <p:cNvSpPr txBox="1"/>
          <p:nvPr/>
        </p:nvSpPr>
        <p:spPr>
          <a:xfrm>
            <a:off x="165735" y="213995"/>
            <a:ext cx="26873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4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：在商店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2631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4  In a store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747385" y="3429635"/>
            <a:ext cx="36499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nà jiàn hēi de yǒu diǎnr guì </a:t>
            </a:r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777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4" grpId="0"/>
      <p:bldP spid="6" grpId="0"/>
      <p:bldP spid="6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213995"/>
            <a:ext cx="609012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汉字偏旁“  又字旁   ”和“巾字旁  ”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53708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Chinese Radicals“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又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犬旁</a:t>
            </a:r>
            <a:r>
              <a:rPr lang="zh-CN" altLang="en-US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”and“  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巾字旁</a:t>
            </a:r>
            <a:r>
              <a:rPr lang="zh-CN" altLang="en-US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”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38125" y="2056765"/>
          <a:ext cx="11708130" cy="4034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16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7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0297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偏旁 </a:t>
                      </a:r>
                      <a:r>
                        <a:rPr lang="en-US" altLang="zh-CN" sz="2800" i="1" kern="1200" dirty="0"/>
                        <a:t>Radicals</a:t>
                      </a:r>
                    </a:p>
                  </a:txBody>
                  <a:tcPr marL="123146" marR="123146" marT="61573" marB="615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解释 </a:t>
                      </a:r>
                      <a:endParaRPr lang="en-US" altLang="zh-CN" sz="2800" dirty="0"/>
                    </a:p>
                    <a:p>
                      <a:pPr algn="ctr"/>
                      <a:r>
                        <a:rPr lang="en-US" altLang="zh-CN" sz="2800" i="1" dirty="0"/>
                        <a:t>Explanation</a:t>
                      </a:r>
                    </a:p>
                  </a:txBody>
                  <a:tcPr marL="123146" marR="123146" marT="61573" marB="615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例字</a:t>
                      </a:r>
                      <a:endParaRPr lang="en-US" altLang="zh-CN" sz="2800" dirty="0"/>
                    </a:p>
                    <a:p>
                      <a:pPr algn="ctr"/>
                      <a:r>
                        <a:rPr lang="zh-CN" altLang="en-US" sz="2800" dirty="0"/>
                        <a:t> </a:t>
                      </a:r>
                      <a:r>
                        <a:rPr lang="en-US" altLang="zh-CN" sz="2800" i="1" dirty="0"/>
                        <a:t>Example</a:t>
                      </a:r>
                      <a:r>
                        <a:rPr lang="en-US" altLang="zh-CN" sz="2800" i="1" baseline="0" dirty="0"/>
                        <a:t> Characters</a:t>
                      </a:r>
                    </a:p>
                  </a:txBody>
                  <a:tcPr marL="123146" marR="123146" marT="61573" marB="6157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8750"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ym typeface="+mn-ea"/>
                        </a:rPr>
                        <a:t>又字旁，字义比较多样。</a:t>
                      </a:r>
                      <a:endParaRPr lang="en-US" altLang="zh-CN" sz="2400" dirty="0"/>
                    </a:p>
                    <a:p>
                      <a:r>
                        <a:rPr lang="en-US" altLang="zh-CN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The radical“   </a:t>
                      </a:r>
                      <a:r>
                        <a:rPr lang="zh-CN" altLang="en-US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又字旁</a:t>
                      </a:r>
                      <a:r>
                        <a:rPr lang="zh-CN" altLang="en-US" sz="1800" b="1" noProof="0" dirty="0">
                          <a:ln>
                            <a:noFill/>
                          </a:ln>
                          <a:gradFill flip="none" rotWithShape="1">
                            <a:gsLst>
                              <a:gs pos="0">
                                <a:srgbClr val="E3C982"/>
                              </a:gs>
                              <a:gs pos="95000">
                                <a:srgbClr val="B29054"/>
                              </a:gs>
                            </a:gsLst>
                            <a:lin ang="0" scaled="1"/>
                            <a:tileRect/>
                          </a:gradFill>
                          <a:effectLst/>
                          <a:uLnTx/>
                          <a:uFillTx/>
                          <a:latin typeface="思源黑体 CN Heavy" panose="020B0A00000000000000" pitchFamily="34" charset="-122"/>
                          <a:ea typeface="思源黑体 CN Heavy" panose="020B0A00000000000000" pitchFamily="34" charset="-122"/>
                          <a:sym typeface="+mn-ea"/>
                        </a:rPr>
                        <a:t> </a:t>
                      </a:r>
                      <a:r>
                        <a:rPr lang="en-US" altLang="zh-CN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 ”can have a variety of meanings.</a:t>
                      </a:r>
                      <a:endParaRPr lang="en-US" altLang="zh-CN" sz="1800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28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           </a:t>
                      </a:r>
                      <a:endParaRPr lang="en-US" altLang="zh-CN" sz="2400" i="1" baseline="0" dirty="0" err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marL="123146" marR="123146" marT="61573" marB="6157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9410">
                <a:tc>
                  <a:txBody>
                    <a:bodyPr/>
                    <a:lstStyle/>
                    <a:p>
                      <a:pPr algn="l"/>
                      <a:endParaRPr lang="zh-CN" altLang="en-US" sz="2400" dirty="0"/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ym typeface="+mn-ea"/>
                        </a:rPr>
                        <a:t>巾字旁，大多与棉帛、纺织品有关系。</a:t>
                      </a:r>
                      <a:endParaRPr lang="en-US" altLang="zh-CN" sz="2400" dirty="0"/>
                    </a:p>
                    <a:p>
                      <a:r>
                        <a:rPr lang="en-US" altLang="zh-CN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The radical“   </a:t>
                      </a:r>
                      <a:r>
                        <a:rPr lang="zh-CN" altLang="en-US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巾</a:t>
                      </a:r>
                      <a:r>
                        <a:rPr lang="en-US" altLang="zh-CN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  ” is usually related to cotton or silk products or textiles.</a:t>
                      </a:r>
                      <a:endParaRPr lang="en-US" altLang="zh-CN" sz="1800" i="1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           </a:t>
                      </a:r>
                      <a:r>
                        <a:rPr lang="en-US" altLang="zh-CN" sz="24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</a:t>
                      </a:r>
                      <a:r>
                        <a:rPr lang="en-US" altLang="zh-CN" sz="2400" b="1" dirty="0" err="1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</a:t>
                      </a:r>
                      <a:endParaRPr lang="en-US" altLang="zh-CN" sz="2400" i="1" baseline="0" dirty="0" err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marL="123146" marR="123146" marT="61573" marB="6157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2155" y="3272155"/>
            <a:ext cx="2354580" cy="10439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2155" y="4798695"/>
            <a:ext cx="2366645" cy="101346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853926" y="3395980"/>
            <a:ext cx="447447" cy="67178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05" h="1058">
                <a:moveTo>
                  <a:pt x="550" y="0"/>
                </a:moveTo>
                <a:cubicBezTo>
                  <a:pt x="566" y="0"/>
                  <a:pt x="596" y="11"/>
                  <a:pt x="639" y="32"/>
                </a:cubicBezTo>
                <a:cubicBezTo>
                  <a:pt x="683" y="53"/>
                  <a:pt x="705" y="72"/>
                  <a:pt x="705" y="89"/>
                </a:cubicBezTo>
                <a:cubicBezTo>
                  <a:pt x="705" y="107"/>
                  <a:pt x="693" y="125"/>
                  <a:pt x="670" y="144"/>
                </a:cubicBezTo>
                <a:cubicBezTo>
                  <a:pt x="648" y="163"/>
                  <a:pt x="625" y="209"/>
                  <a:pt x="601" y="280"/>
                </a:cubicBezTo>
                <a:cubicBezTo>
                  <a:pt x="555" y="406"/>
                  <a:pt x="517" y="500"/>
                  <a:pt x="488" y="563"/>
                </a:cubicBezTo>
                <a:cubicBezTo>
                  <a:pt x="570" y="646"/>
                  <a:pt x="622" y="707"/>
                  <a:pt x="644" y="745"/>
                </a:cubicBezTo>
                <a:cubicBezTo>
                  <a:pt x="667" y="783"/>
                  <a:pt x="678" y="826"/>
                  <a:pt x="678" y="872"/>
                </a:cubicBezTo>
                <a:cubicBezTo>
                  <a:pt x="678" y="918"/>
                  <a:pt x="667" y="941"/>
                  <a:pt x="645" y="941"/>
                </a:cubicBezTo>
                <a:cubicBezTo>
                  <a:pt x="623" y="941"/>
                  <a:pt x="597" y="915"/>
                  <a:pt x="566" y="862"/>
                </a:cubicBezTo>
                <a:cubicBezTo>
                  <a:pt x="515" y="769"/>
                  <a:pt x="473" y="698"/>
                  <a:pt x="440" y="649"/>
                </a:cubicBezTo>
                <a:cubicBezTo>
                  <a:pt x="348" y="801"/>
                  <a:pt x="259" y="908"/>
                  <a:pt x="173" y="968"/>
                </a:cubicBezTo>
                <a:cubicBezTo>
                  <a:pt x="87" y="1028"/>
                  <a:pt x="33" y="1058"/>
                  <a:pt x="10" y="1058"/>
                </a:cubicBezTo>
                <a:cubicBezTo>
                  <a:pt x="3" y="1058"/>
                  <a:pt x="0" y="1056"/>
                  <a:pt x="0" y="1052"/>
                </a:cubicBezTo>
                <a:cubicBezTo>
                  <a:pt x="0" y="1042"/>
                  <a:pt x="13" y="1026"/>
                  <a:pt x="38" y="1004"/>
                </a:cubicBezTo>
                <a:cubicBezTo>
                  <a:pt x="186" y="879"/>
                  <a:pt x="301" y="735"/>
                  <a:pt x="386" y="572"/>
                </a:cubicBezTo>
                <a:cubicBezTo>
                  <a:pt x="298" y="467"/>
                  <a:pt x="234" y="395"/>
                  <a:pt x="196" y="355"/>
                </a:cubicBezTo>
                <a:cubicBezTo>
                  <a:pt x="157" y="316"/>
                  <a:pt x="138" y="291"/>
                  <a:pt x="138" y="280"/>
                </a:cubicBezTo>
                <a:cubicBezTo>
                  <a:pt x="138" y="270"/>
                  <a:pt x="142" y="265"/>
                  <a:pt x="150" y="265"/>
                </a:cubicBezTo>
                <a:cubicBezTo>
                  <a:pt x="177" y="265"/>
                  <a:pt x="268" y="342"/>
                  <a:pt x="422" y="497"/>
                </a:cubicBezTo>
                <a:cubicBezTo>
                  <a:pt x="442" y="460"/>
                  <a:pt x="463" y="399"/>
                  <a:pt x="486" y="313"/>
                </a:cubicBezTo>
                <a:cubicBezTo>
                  <a:pt x="509" y="227"/>
                  <a:pt x="520" y="175"/>
                  <a:pt x="520" y="156"/>
                </a:cubicBezTo>
                <a:cubicBezTo>
                  <a:pt x="520" y="136"/>
                  <a:pt x="513" y="127"/>
                  <a:pt x="499" y="127"/>
                </a:cubicBezTo>
                <a:cubicBezTo>
                  <a:pt x="474" y="127"/>
                  <a:pt x="409" y="145"/>
                  <a:pt x="305" y="180"/>
                </a:cubicBezTo>
                <a:cubicBezTo>
                  <a:pt x="278" y="189"/>
                  <a:pt x="255" y="194"/>
                  <a:pt x="235" y="194"/>
                </a:cubicBezTo>
                <a:cubicBezTo>
                  <a:pt x="215" y="194"/>
                  <a:pt x="192" y="190"/>
                  <a:pt x="166" y="181"/>
                </a:cubicBezTo>
                <a:cubicBezTo>
                  <a:pt x="140" y="173"/>
                  <a:pt x="127" y="164"/>
                  <a:pt x="127" y="155"/>
                </a:cubicBezTo>
                <a:cubicBezTo>
                  <a:pt x="127" y="145"/>
                  <a:pt x="140" y="138"/>
                  <a:pt x="165" y="134"/>
                </a:cubicBezTo>
                <a:cubicBezTo>
                  <a:pt x="320" y="110"/>
                  <a:pt x="435" y="69"/>
                  <a:pt x="509" y="12"/>
                </a:cubicBezTo>
                <a:cubicBezTo>
                  <a:pt x="520" y="4"/>
                  <a:pt x="534" y="0"/>
                  <a:pt x="550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9600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97305" y="4798794"/>
            <a:ext cx="403552" cy="96316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36" h="1517">
                <a:moveTo>
                  <a:pt x="212" y="0"/>
                </a:moveTo>
                <a:cubicBezTo>
                  <a:pt x="235" y="0"/>
                  <a:pt x="266" y="8"/>
                  <a:pt x="307" y="23"/>
                </a:cubicBezTo>
                <a:cubicBezTo>
                  <a:pt x="348" y="38"/>
                  <a:pt x="369" y="59"/>
                  <a:pt x="369" y="84"/>
                </a:cubicBezTo>
                <a:cubicBezTo>
                  <a:pt x="369" y="93"/>
                  <a:pt x="367" y="104"/>
                  <a:pt x="363" y="117"/>
                </a:cubicBezTo>
                <a:cubicBezTo>
                  <a:pt x="353" y="152"/>
                  <a:pt x="345" y="243"/>
                  <a:pt x="340" y="390"/>
                </a:cubicBezTo>
                <a:cubicBezTo>
                  <a:pt x="374" y="377"/>
                  <a:pt x="403" y="365"/>
                  <a:pt x="426" y="354"/>
                </a:cubicBezTo>
                <a:cubicBezTo>
                  <a:pt x="449" y="343"/>
                  <a:pt x="471" y="338"/>
                  <a:pt x="492" y="338"/>
                </a:cubicBezTo>
                <a:cubicBezTo>
                  <a:pt x="514" y="338"/>
                  <a:pt x="543" y="350"/>
                  <a:pt x="580" y="375"/>
                </a:cubicBezTo>
                <a:cubicBezTo>
                  <a:pt x="617" y="400"/>
                  <a:pt x="636" y="419"/>
                  <a:pt x="636" y="430"/>
                </a:cubicBezTo>
                <a:cubicBezTo>
                  <a:pt x="636" y="442"/>
                  <a:pt x="629" y="455"/>
                  <a:pt x="617" y="469"/>
                </a:cubicBezTo>
                <a:cubicBezTo>
                  <a:pt x="605" y="484"/>
                  <a:pt x="597" y="502"/>
                  <a:pt x="593" y="524"/>
                </a:cubicBezTo>
                <a:cubicBezTo>
                  <a:pt x="589" y="546"/>
                  <a:pt x="587" y="594"/>
                  <a:pt x="586" y="669"/>
                </a:cubicBezTo>
                <a:cubicBezTo>
                  <a:pt x="584" y="744"/>
                  <a:pt x="574" y="801"/>
                  <a:pt x="555" y="841"/>
                </a:cubicBezTo>
                <a:cubicBezTo>
                  <a:pt x="536" y="881"/>
                  <a:pt x="516" y="900"/>
                  <a:pt x="495" y="900"/>
                </a:cubicBezTo>
                <a:cubicBezTo>
                  <a:pt x="485" y="900"/>
                  <a:pt x="476" y="894"/>
                  <a:pt x="467" y="881"/>
                </a:cubicBezTo>
                <a:cubicBezTo>
                  <a:pt x="437" y="838"/>
                  <a:pt x="409" y="803"/>
                  <a:pt x="382" y="776"/>
                </a:cubicBezTo>
                <a:cubicBezTo>
                  <a:pt x="376" y="769"/>
                  <a:pt x="372" y="762"/>
                  <a:pt x="372" y="755"/>
                </a:cubicBezTo>
                <a:cubicBezTo>
                  <a:pt x="372" y="747"/>
                  <a:pt x="380" y="743"/>
                  <a:pt x="394" y="743"/>
                </a:cubicBezTo>
                <a:cubicBezTo>
                  <a:pt x="399" y="743"/>
                  <a:pt x="405" y="744"/>
                  <a:pt x="414" y="746"/>
                </a:cubicBezTo>
                <a:cubicBezTo>
                  <a:pt x="422" y="748"/>
                  <a:pt x="433" y="749"/>
                  <a:pt x="445" y="749"/>
                </a:cubicBezTo>
                <a:cubicBezTo>
                  <a:pt x="458" y="749"/>
                  <a:pt x="468" y="739"/>
                  <a:pt x="475" y="719"/>
                </a:cubicBezTo>
                <a:cubicBezTo>
                  <a:pt x="482" y="699"/>
                  <a:pt x="486" y="660"/>
                  <a:pt x="486" y="601"/>
                </a:cubicBezTo>
                <a:cubicBezTo>
                  <a:pt x="486" y="542"/>
                  <a:pt x="484" y="501"/>
                  <a:pt x="481" y="478"/>
                </a:cubicBezTo>
                <a:cubicBezTo>
                  <a:pt x="478" y="455"/>
                  <a:pt x="474" y="440"/>
                  <a:pt x="468" y="434"/>
                </a:cubicBezTo>
                <a:cubicBezTo>
                  <a:pt x="463" y="428"/>
                  <a:pt x="452" y="424"/>
                  <a:pt x="433" y="424"/>
                </a:cubicBezTo>
                <a:cubicBezTo>
                  <a:pt x="414" y="424"/>
                  <a:pt x="383" y="429"/>
                  <a:pt x="340" y="440"/>
                </a:cubicBezTo>
                <a:cubicBezTo>
                  <a:pt x="339" y="575"/>
                  <a:pt x="338" y="725"/>
                  <a:pt x="338" y="888"/>
                </a:cubicBezTo>
                <a:cubicBezTo>
                  <a:pt x="338" y="1051"/>
                  <a:pt x="339" y="1152"/>
                  <a:pt x="340" y="1190"/>
                </a:cubicBezTo>
                <a:cubicBezTo>
                  <a:pt x="341" y="1229"/>
                  <a:pt x="342" y="1259"/>
                  <a:pt x="342" y="1281"/>
                </a:cubicBezTo>
                <a:cubicBezTo>
                  <a:pt x="342" y="1361"/>
                  <a:pt x="336" y="1421"/>
                  <a:pt x="324" y="1459"/>
                </a:cubicBezTo>
                <a:cubicBezTo>
                  <a:pt x="313" y="1498"/>
                  <a:pt x="301" y="1517"/>
                  <a:pt x="289" y="1517"/>
                </a:cubicBezTo>
                <a:cubicBezTo>
                  <a:pt x="277" y="1517"/>
                  <a:pt x="262" y="1497"/>
                  <a:pt x="246" y="1457"/>
                </a:cubicBezTo>
                <a:cubicBezTo>
                  <a:pt x="229" y="1418"/>
                  <a:pt x="221" y="1381"/>
                  <a:pt x="221" y="1349"/>
                </a:cubicBezTo>
                <a:cubicBezTo>
                  <a:pt x="221" y="1316"/>
                  <a:pt x="223" y="1289"/>
                  <a:pt x="228" y="1267"/>
                </a:cubicBezTo>
                <a:cubicBezTo>
                  <a:pt x="240" y="1219"/>
                  <a:pt x="248" y="1141"/>
                  <a:pt x="253" y="1036"/>
                </a:cubicBezTo>
                <a:cubicBezTo>
                  <a:pt x="259" y="930"/>
                  <a:pt x="260" y="740"/>
                  <a:pt x="259" y="467"/>
                </a:cubicBezTo>
                <a:cubicBezTo>
                  <a:pt x="221" y="484"/>
                  <a:pt x="177" y="499"/>
                  <a:pt x="129" y="509"/>
                </a:cubicBezTo>
                <a:cubicBezTo>
                  <a:pt x="129" y="650"/>
                  <a:pt x="119" y="753"/>
                  <a:pt x="101" y="818"/>
                </a:cubicBezTo>
                <a:cubicBezTo>
                  <a:pt x="82" y="883"/>
                  <a:pt x="65" y="916"/>
                  <a:pt x="50" y="916"/>
                </a:cubicBezTo>
                <a:cubicBezTo>
                  <a:pt x="40" y="916"/>
                  <a:pt x="29" y="897"/>
                  <a:pt x="17" y="859"/>
                </a:cubicBezTo>
                <a:cubicBezTo>
                  <a:pt x="6" y="821"/>
                  <a:pt x="0" y="795"/>
                  <a:pt x="0" y="780"/>
                </a:cubicBezTo>
                <a:cubicBezTo>
                  <a:pt x="0" y="766"/>
                  <a:pt x="4" y="751"/>
                  <a:pt x="12" y="737"/>
                </a:cubicBezTo>
                <a:cubicBezTo>
                  <a:pt x="21" y="723"/>
                  <a:pt x="28" y="693"/>
                  <a:pt x="36" y="648"/>
                </a:cubicBezTo>
                <a:cubicBezTo>
                  <a:pt x="43" y="603"/>
                  <a:pt x="46" y="563"/>
                  <a:pt x="46" y="528"/>
                </a:cubicBezTo>
                <a:cubicBezTo>
                  <a:pt x="46" y="493"/>
                  <a:pt x="44" y="470"/>
                  <a:pt x="41" y="457"/>
                </a:cubicBezTo>
                <a:cubicBezTo>
                  <a:pt x="38" y="444"/>
                  <a:pt x="36" y="434"/>
                  <a:pt x="36" y="425"/>
                </a:cubicBezTo>
                <a:cubicBezTo>
                  <a:pt x="36" y="417"/>
                  <a:pt x="41" y="413"/>
                  <a:pt x="51" y="413"/>
                </a:cubicBezTo>
                <a:cubicBezTo>
                  <a:pt x="60" y="413"/>
                  <a:pt x="83" y="425"/>
                  <a:pt x="117" y="449"/>
                </a:cubicBezTo>
                <a:cubicBezTo>
                  <a:pt x="149" y="448"/>
                  <a:pt x="196" y="437"/>
                  <a:pt x="259" y="417"/>
                </a:cubicBezTo>
                <a:cubicBezTo>
                  <a:pt x="258" y="245"/>
                  <a:pt x="236" y="127"/>
                  <a:pt x="194" y="63"/>
                </a:cubicBezTo>
                <a:cubicBezTo>
                  <a:pt x="184" y="48"/>
                  <a:pt x="179" y="35"/>
                  <a:pt x="179" y="25"/>
                </a:cubicBezTo>
                <a:cubicBezTo>
                  <a:pt x="179" y="8"/>
                  <a:pt x="190" y="0"/>
                  <a:pt x="212" y="0"/>
                </a:cubicBezTo>
                <a:close/>
              </a:path>
            </a:pathLst>
          </a:custGeom>
          <a:solidFill>
            <a:srgbClr val="FF0000"/>
          </a:solidFill>
          <a:effectLst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9600"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400275"/>
      </p:ext>
    </p:extLst>
  </p:cSld>
  <p:clrMapOvr>
    <a:masterClrMapping/>
  </p:clrMapOvr>
  <p:transition spd="slow">
    <p:split orient="vert" dir="in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2--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第八课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7655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2  Lesson8</a:t>
            </a:r>
          </a:p>
        </p:txBody>
      </p:sp>
    </p:spTree>
    <p:extLst>
      <p:ext uri="{BB962C8B-B14F-4D97-AF65-F5344CB8AC3E}">
        <p14:creationId xmlns:p14="http://schemas.microsoft.com/office/powerpoint/2010/main" val="389093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小时</a:t>
              </a: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516380" y="863600"/>
            <a:ext cx="263969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xiǎo shí 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8366760" y="3648075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到</a:t>
              </a: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8297545" y="436435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dào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快</a:t>
              </a: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395335" y="901065"/>
            <a:ext cx="21437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kuài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慢</a:t>
              </a: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779645" y="863600"/>
            <a:ext cx="26797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màn 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1685290" y="3668395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过</a:t>
              </a: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1459230" y="4364355"/>
            <a:ext cx="27546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guò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4998085" y="364871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走</a:t>
              </a: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4832985" y="4364355"/>
            <a:ext cx="25120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zǒu</a:t>
            </a: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32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3" name="文本框 7"/>
          <p:cNvSpPr txBox="1"/>
          <p:nvPr/>
        </p:nvSpPr>
        <p:spPr>
          <a:xfrm>
            <a:off x="238243" y="702214"/>
            <a:ext cx="94932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2805638"/>
      </p:ext>
    </p:ext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37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图片 181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2505" y="3392805"/>
            <a:ext cx="3830320" cy="3549650"/>
          </a:xfrm>
          <a:prstGeom prst="rect">
            <a:avLst/>
          </a:prstGeom>
        </p:spPr>
      </p:pic>
      <p:pic>
        <p:nvPicPr>
          <p:cNvPr id="144" name="图片 143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135" y="3450590"/>
            <a:ext cx="3830320" cy="3549650"/>
          </a:xfrm>
          <a:prstGeom prst="rect">
            <a:avLst/>
          </a:prstGeom>
        </p:spPr>
      </p:pic>
      <p:pic>
        <p:nvPicPr>
          <p:cNvPr id="163" name="图片 162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370" y="3450590"/>
            <a:ext cx="3830320" cy="354965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65735" y="213995"/>
            <a:ext cx="259334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辨析汉字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1" name="文本框 7"/>
          <p:cNvSpPr txBox="1"/>
          <p:nvPr/>
        </p:nvSpPr>
        <p:spPr>
          <a:xfrm>
            <a:off x="237490" y="702310"/>
            <a:ext cx="512762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Discrimination of Chinese characters. </a:t>
            </a:r>
          </a:p>
        </p:txBody>
      </p:sp>
      <p:pic>
        <p:nvPicPr>
          <p:cNvPr id="5" name="图片 4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2453" y="0"/>
            <a:ext cx="1459230" cy="1459230"/>
          </a:xfrm>
          <a:prstGeom prst="rect">
            <a:avLst/>
          </a:prstGeom>
        </p:spPr>
      </p:pic>
      <p:pic>
        <p:nvPicPr>
          <p:cNvPr id="118" name="图片 117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6220" y="3450590"/>
            <a:ext cx="3830320" cy="3549650"/>
          </a:xfrm>
          <a:prstGeom prst="rect">
            <a:avLst/>
          </a:prstGeom>
        </p:spPr>
      </p:pic>
      <p:grpSp>
        <p:nvGrpSpPr>
          <p:cNvPr id="102" name="组合 101"/>
          <p:cNvGrpSpPr/>
          <p:nvPr/>
        </p:nvGrpSpPr>
        <p:grpSpPr>
          <a:xfrm>
            <a:off x="1293495" y="4785995"/>
            <a:ext cx="1007110" cy="1079500"/>
            <a:chOff x="2026" y="6006"/>
            <a:chExt cx="1586" cy="1700"/>
          </a:xfrm>
        </p:grpSpPr>
        <p:grpSp>
          <p:nvGrpSpPr>
            <p:cNvPr id="100" name="组合 99"/>
            <p:cNvGrpSpPr/>
            <p:nvPr/>
          </p:nvGrpSpPr>
          <p:grpSpPr>
            <a:xfrm>
              <a:off x="2346" y="6006"/>
              <a:ext cx="1266" cy="1700"/>
              <a:chOff x="9772" y="5468"/>
              <a:chExt cx="1266" cy="1700"/>
            </a:xfrm>
          </p:grpSpPr>
          <p:sp>
            <p:nvSpPr>
              <p:cNvPr id="91" name="任意多边形 90"/>
              <p:cNvSpPr/>
              <p:nvPr/>
            </p:nvSpPr>
            <p:spPr>
              <a:xfrm>
                <a:off x="9772" y="5468"/>
                <a:ext cx="1266" cy="1700"/>
              </a:xfrm>
              <a:custGeom>
                <a:avLst/>
                <a:gdLst>
                  <a:gd name="adj" fmla="val 16667"/>
                  <a:gd name="a" fmla="pin 0 adj 50000"/>
                  <a:gd name="x1" fmla="*/ ss a 100000"/>
                  <a:gd name="x2" fmla="+- r 0 x1"/>
                  <a:gd name="y2" fmla="+- b 0 x1"/>
                  <a:gd name="il" fmla="*/ x1 29289 100000"/>
                  <a:gd name="ir" fmla="+- r 0 il"/>
                  <a:gd name="ib" fmla="+- b 0 il"/>
                </a:gdLst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66" h="1700">
                    <a:moveTo>
                      <a:pt x="437" y="0"/>
                    </a:moveTo>
                    <a:cubicBezTo>
                      <a:pt x="450" y="0"/>
                      <a:pt x="466" y="5"/>
                      <a:pt x="484" y="16"/>
                    </a:cubicBezTo>
                    <a:cubicBezTo>
                      <a:pt x="502" y="26"/>
                      <a:pt x="521" y="39"/>
                      <a:pt x="541" y="54"/>
                    </a:cubicBezTo>
                    <a:cubicBezTo>
                      <a:pt x="560" y="68"/>
                      <a:pt x="575" y="81"/>
                      <a:pt x="585" y="93"/>
                    </a:cubicBezTo>
                    <a:cubicBezTo>
                      <a:pt x="595" y="105"/>
                      <a:pt x="600" y="119"/>
                      <a:pt x="600" y="135"/>
                    </a:cubicBezTo>
                    <a:cubicBezTo>
                      <a:pt x="600" y="152"/>
                      <a:pt x="593" y="168"/>
                      <a:pt x="578" y="183"/>
                    </a:cubicBezTo>
                    <a:cubicBezTo>
                      <a:pt x="564" y="198"/>
                      <a:pt x="533" y="245"/>
                      <a:pt x="485" y="325"/>
                    </a:cubicBezTo>
                    <a:cubicBezTo>
                      <a:pt x="438" y="405"/>
                      <a:pt x="388" y="472"/>
                      <a:pt x="336" y="525"/>
                    </a:cubicBezTo>
                    <a:cubicBezTo>
                      <a:pt x="377" y="566"/>
                      <a:pt x="397" y="613"/>
                      <a:pt x="397" y="665"/>
                    </a:cubicBezTo>
                    <a:cubicBezTo>
                      <a:pt x="397" y="804"/>
                      <a:pt x="391" y="1024"/>
                      <a:pt x="380" y="1327"/>
                    </a:cubicBezTo>
                    <a:cubicBezTo>
                      <a:pt x="421" y="1325"/>
                      <a:pt x="523" y="1312"/>
                      <a:pt x="683" y="1288"/>
                    </a:cubicBezTo>
                    <a:lnTo>
                      <a:pt x="687" y="1105"/>
                    </a:lnTo>
                    <a:cubicBezTo>
                      <a:pt x="621" y="1116"/>
                      <a:pt x="574" y="1122"/>
                      <a:pt x="546" y="1122"/>
                    </a:cubicBezTo>
                    <a:cubicBezTo>
                      <a:pt x="518" y="1122"/>
                      <a:pt x="495" y="1115"/>
                      <a:pt x="479" y="1102"/>
                    </a:cubicBezTo>
                    <a:cubicBezTo>
                      <a:pt x="462" y="1089"/>
                      <a:pt x="454" y="1076"/>
                      <a:pt x="454" y="1064"/>
                    </a:cubicBezTo>
                    <a:cubicBezTo>
                      <a:pt x="454" y="1051"/>
                      <a:pt x="459" y="1043"/>
                      <a:pt x="470" y="1038"/>
                    </a:cubicBezTo>
                    <a:cubicBezTo>
                      <a:pt x="481" y="1034"/>
                      <a:pt x="513" y="1028"/>
                      <a:pt x="567" y="1019"/>
                    </a:cubicBezTo>
                    <a:cubicBezTo>
                      <a:pt x="620" y="1010"/>
                      <a:pt x="660" y="1003"/>
                      <a:pt x="687" y="999"/>
                    </a:cubicBezTo>
                    <a:lnTo>
                      <a:pt x="687" y="857"/>
                    </a:lnTo>
                    <a:cubicBezTo>
                      <a:pt x="624" y="869"/>
                      <a:pt x="579" y="876"/>
                      <a:pt x="553" y="876"/>
                    </a:cubicBezTo>
                    <a:cubicBezTo>
                      <a:pt x="527" y="876"/>
                      <a:pt x="505" y="870"/>
                      <a:pt x="487" y="859"/>
                    </a:cubicBezTo>
                    <a:cubicBezTo>
                      <a:pt x="470" y="848"/>
                      <a:pt x="461" y="834"/>
                      <a:pt x="461" y="815"/>
                    </a:cubicBezTo>
                    <a:cubicBezTo>
                      <a:pt x="461" y="796"/>
                      <a:pt x="477" y="785"/>
                      <a:pt x="510" y="781"/>
                    </a:cubicBezTo>
                    <a:cubicBezTo>
                      <a:pt x="542" y="778"/>
                      <a:pt x="601" y="767"/>
                      <a:pt x="687" y="751"/>
                    </a:cubicBezTo>
                    <a:cubicBezTo>
                      <a:pt x="686" y="668"/>
                      <a:pt x="682" y="620"/>
                      <a:pt x="677" y="608"/>
                    </a:cubicBezTo>
                    <a:cubicBezTo>
                      <a:pt x="623" y="618"/>
                      <a:pt x="580" y="623"/>
                      <a:pt x="548" y="623"/>
                    </a:cubicBezTo>
                    <a:cubicBezTo>
                      <a:pt x="516" y="623"/>
                      <a:pt x="489" y="620"/>
                      <a:pt x="468" y="613"/>
                    </a:cubicBezTo>
                    <a:cubicBezTo>
                      <a:pt x="447" y="607"/>
                      <a:pt x="437" y="594"/>
                      <a:pt x="437" y="576"/>
                    </a:cubicBezTo>
                    <a:cubicBezTo>
                      <a:pt x="437" y="558"/>
                      <a:pt x="453" y="546"/>
                      <a:pt x="485" y="540"/>
                    </a:cubicBezTo>
                    <a:cubicBezTo>
                      <a:pt x="584" y="519"/>
                      <a:pt x="711" y="486"/>
                      <a:pt x="866" y="439"/>
                    </a:cubicBezTo>
                    <a:cubicBezTo>
                      <a:pt x="900" y="429"/>
                      <a:pt x="936" y="423"/>
                      <a:pt x="973" y="423"/>
                    </a:cubicBezTo>
                    <a:cubicBezTo>
                      <a:pt x="1009" y="423"/>
                      <a:pt x="1035" y="430"/>
                      <a:pt x="1051" y="444"/>
                    </a:cubicBezTo>
                    <a:cubicBezTo>
                      <a:pt x="1066" y="458"/>
                      <a:pt x="1074" y="472"/>
                      <a:pt x="1074" y="486"/>
                    </a:cubicBezTo>
                    <a:cubicBezTo>
                      <a:pt x="1074" y="500"/>
                      <a:pt x="1066" y="512"/>
                      <a:pt x="1049" y="523"/>
                    </a:cubicBezTo>
                    <a:cubicBezTo>
                      <a:pt x="1032" y="533"/>
                      <a:pt x="994" y="545"/>
                      <a:pt x="934" y="561"/>
                    </a:cubicBezTo>
                    <a:cubicBezTo>
                      <a:pt x="874" y="576"/>
                      <a:pt x="823" y="585"/>
                      <a:pt x="781" y="589"/>
                    </a:cubicBezTo>
                    <a:cubicBezTo>
                      <a:pt x="809" y="594"/>
                      <a:pt x="824" y="610"/>
                      <a:pt x="824" y="638"/>
                    </a:cubicBezTo>
                    <a:cubicBezTo>
                      <a:pt x="824" y="645"/>
                      <a:pt x="823" y="653"/>
                      <a:pt x="820" y="663"/>
                    </a:cubicBezTo>
                    <a:cubicBezTo>
                      <a:pt x="818" y="673"/>
                      <a:pt x="816" y="694"/>
                      <a:pt x="816" y="726"/>
                    </a:cubicBezTo>
                    <a:cubicBezTo>
                      <a:pt x="861" y="708"/>
                      <a:pt x="896" y="698"/>
                      <a:pt x="922" y="698"/>
                    </a:cubicBezTo>
                    <a:cubicBezTo>
                      <a:pt x="947" y="698"/>
                      <a:pt x="973" y="703"/>
                      <a:pt x="997" y="714"/>
                    </a:cubicBezTo>
                    <a:cubicBezTo>
                      <a:pt x="1022" y="724"/>
                      <a:pt x="1035" y="739"/>
                      <a:pt x="1035" y="757"/>
                    </a:cubicBezTo>
                    <a:cubicBezTo>
                      <a:pt x="1035" y="794"/>
                      <a:pt x="962" y="822"/>
                      <a:pt x="816" y="841"/>
                    </a:cubicBezTo>
                    <a:cubicBezTo>
                      <a:pt x="816" y="898"/>
                      <a:pt x="816" y="943"/>
                      <a:pt x="814" y="977"/>
                    </a:cubicBezTo>
                    <a:cubicBezTo>
                      <a:pt x="877" y="958"/>
                      <a:pt x="921" y="949"/>
                      <a:pt x="946" y="949"/>
                    </a:cubicBezTo>
                    <a:cubicBezTo>
                      <a:pt x="971" y="949"/>
                      <a:pt x="993" y="954"/>
                      <a:pt x="1014" y="964"/>
                    </a:cubicBezTo>
                    <a:cubicBezTo>
                      <a:pt x="1035" y="974"/>
                      <a:pt x="1046" y="990"/>
                      <a:pt x="1046" y="1014"/>
                    </a:cubicBezTo>
                    <a:cubicBezTo>
                      <a:pt x="1046" y="1037"/>
                      <a:pt x="1025" y="1054"/>
                      <a:pt x="982" y="1064"/>
                    </a:cubicBezTo>
                    <a:cubicBezTo>
                      <a:pt x="939" y="1075"/>
                      <a:pt x="882" y="1085"/>
                      <a:pt x="812" y="1094"/>
                    </a:cubicBezTo>
                    <a:lnTo>
                      <a:pt x="807" y="1274"/>
                    </a:lnTo>
                    <a:lnTo>
                      <a:pt x="1009" y="1239"/>
                    </a:lnTo>
                    <a:cubicBezTo>
                      <a:pt x="1050" y="1232"/>
                      <a:pt x="1079" y="1229"/>
                      <a:pt x="1097" y="1229"/>
                    </a:cubicBezTo>
                    <a:cubicBezTo>
                      <a:pt x="1151" y="1229"/>
                      <a:pt x="1192" y="1240"/>
                      <a:pt x="1222" y="1263"/>
                    </a:cubicBezTo>
                    <a:cubicBezTo>
                      <a:pt x="1251" y="1286"/>
                      <a:pt x="1266" y="1308"/>
                      <a:pt x="1266" y="1329"/>
                    </a:cubicBezTo>
                    <a:cubicBezTo>
                      <a:pt x="1266" y="1365"/>
                      <a:pt x="1224" y="1384"/>
                      <a:pt x="1140" y="1384"/>
                    </a:cubicBezTo>
                    <a:lnTo>
                      <a:pt x="976" y="1378"/>
                    </a:lnTo>
                    <a:cubicBezTo>
                      <a:pt x="832" y="1378"/>
                      <a:pt x="678" y="1393"/>
                      <a:pt x="513" y="1424"/>
                    </a:cubicBezTo>
                    <a:cubicBezTo>
                      <a:pt x="493" y="1428"/>
                      <a:pt x="469" y="1431"/>
                      <a:pt x="442" y="1431"/>
                    </a:cubicBezTo>
                    <a:cubicBezTo>
                      <a:pt x="414" y="1431"/>
                      <a:pt x="393" y="1425"/>
                      <a:pt x="376" y="1414"/>
                    </a:cubicBezTo>
                    <a:cubicBezTo>
                      <a:pt x="371" y="1526"/>
                      <a:pt x="359" y="1602"/>
                      <a:pt x="340" y="1641"/>
                    </a:cubicBezTo>
                    <a:cubicBezTo>
                      <a:pt x="321" y="1680"/>
                      <a:pt x="303" y="1700"/>
                      <a:pt x="285" y="1700"/>
                    </a:cubicBezTo>
                    <a:cubicBezTo>
                      <a:pt x="267" y="1700"/>
                      <a:pt x="249" y="1684"/>
                      <a:pt x="232" y="1651"/>
                    </a:cubicBezTo>
                    <a:cubicBezTo>
                      <a:pt x="215" y="1619"/>
                      <a:pt x="207" y="1583"/>
                      <a:pt x="207" y="1544"/>
                    </a:cubicBezTo>
                    <a:cubicBezTo>
                      <a:pt x="207" y="1504"/>
                      <a:pt x="213" y="1458"/>
                      <a:pt x="225" y="1405"/>
                    </a:cubicBezTo>
                    <a:cubicBezTo>
                      <a:pt x="237" y="1352"/>
                      <a:pt x="248" y="1259"/>
                      <a:pt x="258" y="1127"/>
                    </a:cubicBezTo>
                    <a:cubicBezTo>
                      <a:pt x="268" y="995"/>
                      <a:pt x="273" y="880"/>
                      <a:pt x="273" y="783"/>
                    </a:cubicBezTo>
                    <a:cubicBezTo>
                      <a:pt x="273" y="686"/>
                      <a:pt x="272" y="620"/>
                      <a:pt x="269" y="586"/>
                    </a:cubicBezTo>
                    <a:cubicBezTo>
                      <a:pt x="228" y="649"/>
                      <a:pt x="183" y="698"/>
                      <a:pt x="135" y="732"/>
                    </a:cubicBezTo>
                    <a:cubicBezTo>
                      <a:pt x="87" y="766"/>
                      <a:pt x="52" y="783"/>
                      <a:pt x="28" y="783"/>
                    </a:cubicBezTo>
                    <a:cubicBezTo>
                      <a:pt x="9" y="783"/>
                      <a:pt x="0" y="776"/>
                      <a:pt x="0" y="761"/>
                    </a:cubicBezTo>
                    <a:cubicBezTo>
                      <a:pt x="0" y="747"/>
                      <a:pt x="6" y="733"/>
                      <a:pt x="18" y="721"/>
                    </a:cubicBezTo>
                    <a:cubicBezTo>
                      <a:pt x="121" y="624"/>
                      <a:pt x="211" y="508"/>
                      <a:pt x="286" y="373"/>
                    </a:cubicBezTo>
                    <a:cubicBezTo>
                      <a:pt x="361" y="238"/>
                      <a:pt x="399" y="147"/>
                      <a:pt x="399" y="100"/>
                    </a:cubicBezTo>
                    <a:cubicBezTo>
                      <a:pt x="399" y="91"/>
                      <a:pt x="398" y="83"/>
                      <a:pt x="396" y="73"/>
                    </a:cubicBezTo>
                    <a:cubicBezTo>
                      <a:pt x="394" y="64"/>
                      <a:pt x="393" y="56"/>
                      <a:pt x="393" y="49"/>
                    </a:cubicBezTo>
                    <a:cubicBezTo>
                      <a:pt x="393" y="16"/>
                      <a:pt x="408" y="0"/>
                      <a:pt x="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2" name="任意多边形 91"/>
              <p:cNvSpPr/>
              <p:nvPr/>
            </p:nvSpPr>
            <p:spPr>
              <a:xfrm>
                <a:off x="10408" y="5669"/>
                <a:ext cx="250" cy="221"/>
              </a:xfrm>
              <a:custGeom>
                <a:avLst/>
                <a:gdLst>
                  <a:gd name="adj" fmla="val 16667"/>
                  <a:gd name="a" fmla="pin 0 adj 50000"/>
                  <a:gd name="x1" fmla="*/ ss a 100000"/>
                  <a:gd name="x2" fmla="+- r 0 x1"/>
                  <a:gd name="y2" fmla="+- b 0 x1"/>
                  <a:gd name="il" fmla="*/ x1 29289 100000"/>
                  <a:gd name="ir" fmla="+- r 0 il"/>
                  <a:gd name="ib" fmla="+- b 0 il"/>
                </a:gdLst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0" h="221">
                    <a:moveTo>
                      <a:pt x="68" y="0"/>
                    </a:moveTo>
                    <a:cubicBezTo>
                      <a:pt x="189" y="0"/>
                      <a:pt x="250" y="46"/>
                      <a:pt x="250" y="138"/>
                    </a:cubicBezTo>
                    <a:cubicBezTo>
                      <a:pt x="250" y="193"/>
                      <a:pt x="228" y="221"/>
                      <a:pt x="185" y="221"/>
                    </a:cubicBezTo>
                    <a:cubicBezTo>
                      <a:pt x="173" y="221"/>
                      <a:pt x="159" y="217"/>
                      <a:pt x="145" y="209"/>
                    </a:cubicBezTo>
                    <a:cubicBezTo>
                      <a:pt x="131" y="202"/>
                      <a:pt x="114" y="188"/>
                      <a:pt x="96" y="167"/>
                    </a:cubicBezTo>
                    <a:cubicBezTo>
                      <a:pt x="77" y="146"/>
                      <a:pt x="56" y="122"/>
                      <a:pt x="34" y="94"/>
                    </a:cubicBezTo>
                    <a:cubicBezTo>
                      <a:pt x="11" y="66"/>
                      <a:pt x="0" y="47"/>
                      <a:pt x="0" y="36"/>
                    </a:cubicBezTo>
                    <a:cubicBezTo>
                      <a:pt x="0" y="12"/>
                      <a:pt x="23" y="0"/>
                      <a:pt x="68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99" name="组合 98"/>
            <p:cNvGrpSpPr/>
            <p:nvPr/>
          </p:nvGrpSpPr>
          <p:grpSpPr>
            <a:xfrm>
              <a:off x="2026" y="6314"/>
              <a:ext cx="460" cy="1100"/>
              <a:chOff x="9452" y="5776"/>
              <a:chExt cx="460" cy="1100"/>
            </a:xfrm>
            <a:solidFill>
              <a:srgbClr val="FF0000"/>
            </a:solidFill>
          </p:grpSpPr>
          <p:sp>
            <p:nvSpPr>
              <p:cNvPr id="93" name="任意多边形 92"/>
              <p:cNvSpPr/>
              <p:nvPr/>
            </p:nvSpPr>
            <p:spPr>
              <a:xfrm>
                <a:off x="9501" y="5776"/>
                <a:ext cx="302" cy="286"/>
              </a:xfrm>
              <a:custGeom>
                <a:avLst/>
                <a:gdLst>
                  <a:gd name="adj" fmla="val 16667"/>
                  <a:gd name="a" fmla="pin 0 adj 50000"/>
                  <a:gd name="x1" fmla="*/ ss a 100000"/>
                  <a:gd name="x2" fmla="+- r 0 x1"/>
                  <a:gd name="y2" fmla="+- b 0 x1"/>
                  <a:gd name="il" fmla="*/ x1 29289 100000"/>
                  <a:gd name="ir" fmla="+- r 0 il"/>
                  <a:gd name="ib" fmla="+- b 0 il"/>
                </a:gdLst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02" h="286">
                    <a:moveTo>
                      <a:pt x="42" y="0"/>
                    </a:moveTo>
                    <a:cubicBezTo>
                      <a:pt x="92" y="0"/>
                      <a:pt x="148" y="16"/>
                      <a:pt x="210" y="48"/>
                    </a:cubicBezTo>
                    <a:cubicBezTo>
                      <a:pt x="272" y="80"/>
                      <a:pt x="302" y="122"/>
                      <a:pt x="302" y="173"/>
                    </a:cubicBezTo>
                    <a:cubicBezTo>
                      <a:pt x="302" y="200"/>
                      <a:pt x="297" y="225"/>
                      <a:pt x="287" y="250"/>
                    </a:cubicBezTo>
                    <a:cubicBezTo>
                      <a:pt x="277" y="274"/>
                      <a:pt x="260" y="286"/>
                      <a:pt x="238" y="286"/>
                    </a:cubicBezTo>
                    <a:cubicBezTo>
                      <a:pt x="216" y="286"/>
                      <a:pt x="190" y="272"/>
                      <a:pt x="160" y="242"/>
                    </a:cubicBezTo>
                    <a:cubicBezTo>
                      <a:pt x="130" y="213"/>
                      <a:pt x="96" y="174"/>
                      <a:pt x="58" y="124"/>
                    </a:cubicBezTo>
                    <a:cubicBezTo>
                      <a:pt x="19" y="75"/>
                      <a:pt x="0" y="42"/>
                      <a:pt x="0" y="25"/>
                    </a:cubicBezTo>
                    <a:cubicBezTo>
                      <a:pt x="0" y="8"/>
                      <a:pt x="14" y="0"/>
                      <a:pt x="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4" name="任意多边形 93"/>
              <p:cNvSpPr/>
              <p:nvPr/>
            </p:nvSpPr>
            <p:spPr>
              <a:xfrm>
                <a:off x="9452" y="6286"/>
                <a:ext cx="461" cy="591"/>
              </a:xfrm>
              <a:custGeom>
                <a:avLst/>
                <a:gdLst>
                  <a:gd name="adj" fmla="val 16667"/>
                  <a:gd name="a" fmla="pin 0 adj 50000"/>
                  <a:gd name="x1" fmla="*/ ss a 100000"/>
                  <a:gd name="x2" fmla="+- r 0 x1"/>
                  <a:gd name="y2" fmla="+- b 0 x1"/>
                  <a:gd name="il" fmla="*/ x1 29289 100000"/>
                  <a:gd name="ir" fmla="+- r 0 il"/>
                  <a:gd name="ib" fmla="+- b 0 il"/>
                </a:gdLst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61" h="591">
                    <a:moveTo>
                      <a:pt x="429" y="0"/>
                    </a:moveTo>
                    <a:cubicBezTo>
                      <a:pt x="450" y="0"/>
                      <a:pt x="461" y="9"/>
                      <a:pt x="461" y="27"/>
                    </a:cubicBezTo>
                    <a:cubicBezTo>
                      <a:pt x="461" y="46"/>
                      <a:pt x="444" y="79"/>
                      <a:pt x="410" y="129"/>
                    </a:cubicBezTo>
                    <a:cubicBezTo>
                      <a:pt x="268" y="324"/>
                      <a:pt x="186" y="455"/>
                      <a:pt x="163" y="520"/>
                    </a:cubicBezTo>
                    <a:cubicBezTo>
                      <a:pt x="150" y="568"/>
                      <a:pt x="131" y="591"/>
                      <a:pt x="107" y="591"/>
                    </a:cubicBezTo>
                    <a:cubicBezTo>
                      <a:pt x="77" y="591"/>
                      <a:pt x="51" y="560"/>
                      <a:pt x="31" y="498"/>
                    </a:cubicBezTo>
                    <a:cubicBezTo>
                      <a:pt x="10" y="436"/>
                      <a:pt x="0" y="391"/>
                      <a:pt x="0" y="363"/>
                    </a:cubicBezTo>
                    <a:cubicBezTo>
                      <a:pt x="0" y="327"/>
                      <a:pt x="20" y="309"/>
                      <a:pt x="60" y="309"/>
                    </a:cubicBezTo>
                    <a:cubicBezTo>
                      <a:pt x="95" y="309"/>
                      <a:pt x="194" y="223"/>
                      <a:pt x="358" y="52"/>
                    </a:cubicBezTo>
                    <a:cubicBezTo>
                      <a:pt x="390" y="17"/>
                      <a:pt x="414" y="0"/>
                      <a:pt x="4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  <p:pic>
        <p:nvPicPr>
          <p:cNvPr id="105" name="图片 104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0" y="836295"/>
            <a:ext cx="3830320" cy="3549650"/>
          </a:xfrm>
          <a:prstGeom prst="rect">
            <a:avLst/>
          </a:prstGeom>
        </p:spPr>
      </p:pic>
      <p:grpSp>
        <p:nvGrpSpPr>
          <p:cNvPr id="108" name="组合 107"/>
          <p:cNvGrpSpPr/>
          <p:nvPr/>
        </p:nvGrpSpPr>
        <p:grpSpPr>
          <a:xfrm>
            <a:off x="1235710" y="2124075"/>
            <a:ext cx="1064895" cy="1089660"/>
            <a:chOff x="1934" y="3363"/>
            <a:chExt cx="1677" cy="1716"/>
          </a:xfrm>
        </p:grpSpPr>
        <p:grpSp>
          <p:nvGrpSpPr>
            <p:cNvPr id="109" name="组合 108"/>
            <p:cNvGrpSpPr/>
            <p:nvPr/>
          </p:nvGrpSpPr>
          <p:grpSpPr>
            <a:xfrm>
              <a:off x="2479" y="3363"/>
              <a:ext cx="1132" cy="1716"/>
              <a:chOff x="4258" y="3117"/>
              <a:chExt cx="1132" cy="1716"/>
            </a:xfrm>
          </p:grpSpPr>
          <p:sp>
            <p:nvSpPr>
              <p:cNvPr id="110" name="任意多边形 109"/>
              <p:cNvSpPr/>
              <p:nvPr/>
            </p:nvSpPr>
            <p:spPr>
              <a:xfrm>
                <a:off x="4258" y="3117"/>
                <a:ext cx="1132" cy="1717"/>
              </a:xfrm>
              <a:custGeom>
                <a:avLst/>
                <a:gdLst>
                  <a:gd name="adj" fmla="val 16667"/>
                  <a:gd name="a" fmla="pin 0 adj 50000"/>
                  <a:gd name="x1" fmla="*/ ss a 100000"/>
                  <a:gd name="x2" fmla="+- r 0 x1"/>
                  <a:gd name="y2" fmla="+- b 0 x1"/>
                  <a:gd name="il" fmla="*/ x1 29289 100000"/>
                  <a:gd name="ir" fmla="+- r 0 il"/>
                  <a:gd name="ib" fmla="+- b 0 il"/>
                </a:gdLst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132" h="1717">
                    <a:moveTo>
                      <a:pt x="372" y="0"/>
                    </a:moveTo>
                    <a:cubicBezTo>
                      <a:pt x="398" y="0"/>
                      <a:pt x="427" y="8"/>
                      <a:pt x="458" y="23"/>
                    </a:cubicBezTo>
                    <a:cubicBezTo>
                      <a:pt x="489" y="38"/>
                      <a:pt x="511" y="51"/>
                      <a:pt x="524" y="60"/>
                    </a:cubicBezTo>
                    <a:cubicBezTo>
                      <a:pt x="537" y="69"/>
                      <a:pt x="543" y="84"/>
                      <a:pt x="543" y="104"/>
                    </a:cubicBezTo>
                    <a:cubicBezTo>
                      <a:pt x="543" y="124"/>
                      <a:pt x="537" y="141"/>
                      <a:pt x="523" y="156"/>
                    </a:cubicBezTo>
                    <a:cubicBezTo>
                      <a:pt x="509" y="171"/>
                      <a:pt x="484" y="216"/>
                      <a:pt x="446" y="292"/>
                    </a:cubicBezTo>
                    <a:cubicBezTo>
                      <a:pt x="409" y="368"/>
                      <a:pt x="368" y="443"/>
                      <a:pt x="323" y="519"/>
                    </a:cubicBezTo>
                    <a:cubicBezTo>
                      <a:pt x="342" y="536"/>
                      <a:pt x="359" y="556"/>
                      <a:pt x="373" y="580"/>
                    </a:cubicBezTo>
                    <a:cubicBezTo>
                      <a:pt x="387" y="603"/>
                      <a:pt x="395" y="626"/>
                      <a:pt x="395" y="647"/>
                    </a:cubicBezTo>
                    <a:lnTo>
                      <a:pt x="393" y="847"/>
                    </a:lnTo>
                    <a:cubicBezTo>
                      <a:pt x="393" y="995"/>
                      <a:pt x="394" y="1140"/>
                      <a:pt x="398" y="1282"/>
                    </a:cubicBezTo>
                    <a:cubicBezTo>
                      <a:pt x="442" y="1278"/>
                      <a:pt x="513" y="1267"/>
                      <a:pt x="610" y="1247"/>
                    </a:cubicBezTo>
                    <a:cubicBezTo>
                      <a:pt x="611" y="1226"/>
                      <a:pt x="612" y="1177"/>
                      <a:pt x="612" y="1099"/>
                    </a:cubicBezTo>
                    <a:cubicBezTo>
                      <a:pt x="582" y="1107"/>
                      <a:pt x="553" y="1111"/>
                      <a:pt x="524" y="1111"/>
                    </a:cubicBezTo>
                    <a:cubicBezTo>
                      <a:pt x="495" y="1111"/>
                      <a:pt x="470" y="1105"/>
                      <a:pt x="448" y="1093"/>
                    </a:cubicBezTo>
                    <a:cubicBezTo>
                      <a:pt x="427" y="1081"/>
                      <a:pt x="416" y="1065"/>
                      <a:pt x="416" y="1046"/>
                    </a:cubicBezTo>
                    <a:cubicBezTo>
                      <a:pt x="416" y="1027"/>
                      <a:pt x="429" y="1015"/>
                      <a:pt x="456" y="1011"/>
                    </a:cubicBezTo>
                    <a:cubicBezTo>
                      <a:pt x="501" y="1006"/>
                      <a:pt x="553" y="998"/>
                      <a:pt x="614" y="986"/>
                    </a:cubicBezTo>
                    <a:lnTo>
                      <a:pt x="614" y="853"/>
                    </a:lnTo>
                    <a:cubicBezTo>
                      <a:pt x="573" y="862"/>
                      <a:pt x="539" y="866"/>
                      <a:pt x="512" y="866"/>
                    </a:cubicBezTo>
                    <a:cubicBezTo>
                      <a:pt x="485" y="866"/>
                      <a:pt x="462" y="859"/>
                      <a:pt x="444" y="846"/>
                    </a:cubicBezTo>
                    <a:cubicBezTo>
                      <a:pt x="425" y="832"/>
                      <a:pt x="416" y="817"/>
                      <a:pt x="416" y="800"/>
                    </a:cubicBezTo>
                    <a:cubicBezTo>
                      <a:pt x="416" y="783"/>
                      <a:pt x="427" y="773"/>
                      <a:pt x="451" y="769"/>
                    </a:cubicBezTo>
                    <a:cubicBezTo>
                      <a:pt x="474" y="766"/>
                      <a:pt x="527" y="755"/>
                      <a:pt x="612" y="738"/>
                    </a:cubicBezTo>
                    <a:cubicBezTo>
                      <a:pt x="610" y="653"/>
                      <a:pt x="606" y="604"/>
                      <a:pt x="597" y="589"/>
                    </a:cubicBezTo>
                    <a:cubicBezTo>
                      <a:pt x="555" y="597"/>
                      <a:pt x="519" y="601"/>
                      <a:pt x="491" y="601"/>
                    </a:cubicBezTo>
                    <a:cubicBezTo>
                      <a:pt x="463" y="601"/>
                      <a:pt x="437" y="594"/>
                      <a:pt x="414" y="582"/>
                    </a:cubicBezTo>
                    <a:cubicBezTo>
                      <a:pt x="392" y="569"/>
                      <a:pt x="380" y="554"/>
                      <a:pt x="380" y="537"/>
                    </a:cubicBezTo>
                    <a:cubicBezTo>
                      <a:pt x="380" y="519"/>
                      <a:pt x="396" y="508"/>
                      <a:pt x="429" y="505"/>
                    </a:cubicBezTo>
                    <a:cubicBezTo>
                      <a:pt x="551" y="486"/>
                      <a:pt x="665" y="461"/>
                      <a:pt x="772" y="428"/>
                    </a:cubicBezTo>
                    <a:cubicBezTo>
                      <a:pt x="819" y="413"/>
                      <a:pt x="858" y="405"/>
                      <a:pt x="889" y="405"/>
                    </a:cubicBezTo>
                    <a:cubicBezTo>
                      <a:pt x="921" y="405"/>
                      <a:pt x="942" y="411"/>
                      <a:pt x="954" y="423"/>
                    </a:cubicBezTo>
                    <a:cubicBezTo>
                      <a:pt x="966" y="435"/>
                      <a:pt x="972" y="447"/>
                      <a:pt x="972" y="460"/>
                    </a:cubicBezTo>
                    <a:cubicBezTo>
                      <a:pt x="972" y="473"/>
                      <a:pt x="963" y="487"/>
                      <a:pt x="943" y="503"/>
                    </a:cubicBezTo>
                    <a:cubicBezTo>
                      <a:pt x="923" y="518"/>
                      <a:pt x="901" y="529"/>
                      <a:pt x="878" y="536"/>
                    </a:cubicBezTo>
                    <a:cubicBezTo>
                      <a:pt x="854" y="544"/>
                      <a:pt x="798" y="554"/>
                      <a:pt x="709" y="567"/>
                    </a:cubicBezTo>
                    <a:cubicBezTo>
                      <a:pt x="744" y="579"/>
                      <a:pt x="759" y="603"/>
                      <a:pt x="753" y="638"/>
                    </a:cubicBezTo>
                    <a:cubicBezTo>
                      <a:pt x="751" y="645"/>
                      <a:pt x="748" y="666"/>
                      <a:pt x="743" y="704"/>
                    </a:cubicBezTo>
                    <a:cubicBezTo>
                      <a:pt x="779" y="686"/>
                      <a:pt x="809" y="678"/>
                      <a:pt x="831" y="678"/>
                    </a:cubicBezTo>
                    <a:cubicBezTo>
                      <a:pt x="854" y="678"/>
                      <a:pt x="875" y="683"/>
                      <a:pt x="893" y="693"/>
                    </a:cubicBezTo>
                    <a:cubicBezTo>
                      <a:pt x="912" y="703"/>
                      <a:pt x="922" y="717"/>
                      <a:pt x="922" y="735"/>
                    </a:cubicBezTo>
                    <a:cubicBezTo>
                      <a:pt x="922" y="752"/>
                      <a:pt x="910" y="767"/>
                      <a:pt x="887" y="778"/>
                    </a:cubicBezTo>
                    <a:cubicBezTo>
                      <a:pt x="864" y="790"/>
                      <a:pt x="816" y="807"/>
                      <a:pt x="743" y="829"/>
                    </a:cubicBezTo>
                    <a:cubicBezTo>
                      <a:pt x="743" y="884"/>
                      <a:pt x="742" y="928"/>
                      <a:pt x="741" y="960"/>
                    </a:cubicBezTo>
                    <a:cubicBezTo>
                      <a:pt x="801" y="941"/>
                      <a:pt x="843" y="932"/>
                      <a:pt x="865" y="932"/>
                    </a:cubicBezTo>
                    <a:cubicBezTo>
                      <a:pt x="888" y="932"/>
                      <a:pt x="906" y="937"/>
                      <a:pt x="921" y="948"/>
                    </a:cubicBezTo>
                    <a:cubicBezTo>
                      <a:pt x="935" y="959"/>
                      <a:pt x="942" y="973"/>
                      <a:pt x="942" y="991"/>
                    </a:cubicBezTo>
                    <a:cubicBezTo>
                      <a:pt x="942" y="1010"/>
                      <a:pt x="929" y="1025"/>
                      <a:pt x="904" y="1037"/>
                    </a:cubicBezTo>
                    <a:cubicBezTo>
                      <a:pt x="878" y="1049"/>
                      <a:pt x="823" y="1063"/>
                      <a:pt x="740" y="1079"/>
                    </a:cubicBezTo>
                    <a:cubicBezTo>
                      <a:pt x="739" y="1104"/>
                      <a:pt x="739" y="1152"/>
                      <a:pt x="739" y="1225"/>
                    </a:cubicBezTo>
                    <a:cubicBezTo>
                      <a:pt x="858" y="1198"/>
                      <a:pt x="936" y="1184"/>
                      <a:pt x="971" y="1184"/>
                    </a:cubicBezTo>
                    <a:cubicBezTo>
                      <a:pt x="1023" y="1184"/>
                      <a:pt x="1063" y="1194"/>
                      <a:pt x="1091" y="1214"/>
                    </a:cubicBezTo>
                    <a:cubicBezTo>
                      <a:pt x="1119" y="1234"/>
                      <a:pt x="1132" y="1256"/>
                      <a:pt x="1132" y="1280"/>
                    </a:cubicBezTo>
                    <a:cubicBezTo>
                      <a:pt x="1132" y="1319"/>
                      <a:pt x="1094" y="1338"/>
                      <a:pt x="1018" y="1338"/>
                    </a:cubicBezTo>
                    <a:cubicBezTo>
                      <a:pt x="997" y="1338"/>
                      <a:pt x="977" y="1338"/>
                      <a:pt x="958" y="1336"/>
                    </a:cubicBezTo>
                    <a:cubicBezTo>
                      <a:pt x="939" y="1334"/>
                      <a:pt x="920" y="1333"/>
                      <a:pt x="902" y="1333"/>
                    </a:cubicBezTo>
                    <a:cubicBezTo>
                      <a:pt x="796" y="1333"/>
                      <a:pt x="658" y="1349"/>
                      <a:pt x="487" y="1381"/>
                    </a:cubicBezTo>
                    <a:cubicBezTo>
                      <a:pt x="474" y="1384"/>
                      <a:pt x="458" y="1386"/>
                      <a:pt x="440" y="1386"/>
                    </a:cubicBezTo>
                    <a:cubicBezTo>
                      <a:pt x="422" y="1386"/>
                      <a:pt x="408" y="1382"/>
                      <a:pt x="398" y="1376"/>
                    </a:cubicBezTo>
                    <a:cubicBezTo>
                      <a:pt x="401" y="1511"/>
                      <a:pt x="395" y="1601"/>
                      <a:pt x="382" y="1648"/>
                    </a:cubicBezTo>
                    <a:cubicBezTo>
                      <a:pt x="368" y="1694"/>
                      <a:pt x="350" y="1717"/>
                      <a:pt x="327" y="1717"/>
                    </a:cubicBezTo>
                    <a:cubicBezTo>
                      <a:pt x="304" y="1717"/>
                      <a:pt x="283" y="1701"/>
                      <a:pt x="264" y="1670"/>
                    </a:cubicBezTo>
                    <a:cubicBezTo>
                      <a:pt x="245" y="1638"/>
                      <a:pt x="235" y="1601"/>
                      <a:pt x="235" y="1557"/>
                    </a:cubicBezTo>
                    <a:cubicBezTo>
                      <a:pt x="235" y="1513"/>
                      <a:pt x="238" y="1477"/>
                      <a:pt x="245" y="1448"/>
                    </a:cubicBezTo>
                    <a:cubicBezTo>
                      <a:pt x="263" y="1339"/>
                      <a:pt x="273" y="1177"/>
                      <a:pt x="273" y="962"/>
                    </a:cubicBezTo>
                    <a:cubicBezTo>
                      <a:pt x="273" y="796"/>
                      <a:pt x="269" y="673"/>
                      <a:pt x="260" y="595"/>
                    </a:cubicBezTo>
                    <a:cubicBezTo>
                      <a:pt x="233" y="661"/>
                      <a:pt x="194" y="720"/>
                      <a:pt x="141" y="771"/>
                    </a:cubicBezTo>
                    <a:cubicBezTo>
                      <a:pt x="89" y="822"/>
                      <a:pt x="53" y="847"/>
                      <a:pt x="32" y="847"/>
                    </a:cubicBezTo>
                    <a:cubicBezTo>
                      <a:pt x="11" y="847"/>
                      <a:pt x="0" y="839"/>
                      <a:pt x="0" y="823"/>
                    </a:cubicBezTo>
                    <a:cubicBezTo>
                      <a:pt x="0" y="807"/>
                      <a:pt x="3" y="802"/>
                      <a:pt x="9" y="809"/>
                    </a:cubicBezTo>
                    <a:cubicBezTo>
                      <a:pt x="228" y="493"/>
                      <a:pt x="337" y="254"/>
                      <a:pt x="337" y="92"/>
                    </a:cubicBezTo>
                    <a:cubicBezTo>
                      <a:pt x="337" y="83"/>
                      <a:pt x="336" y="75"/>
                      <a:pt x="335" y="68"/>
                    </a:cubicBezTo>
                    <a:cubicBezTo>
                      <a:pt x="334" y="62"/>
                      <a:pt x="333" y="56"/>
                      <a:pt x="333" y="49"/>
                    </a:cubicBezTo>
                    <a:cubicBezTo>
                      <a:pt x="333" y="16"/>
                      <a:pt x="346" y="0"/>
                      <a:pt x="37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11" name="任意多边形 110"/>
              <p:cNvSpPr/>
              <p:nvPr/>
            </p:nvSpPr>
            <p:spPr>
              <a:xfrm>
                <a:off x="4806" y="3303"/>
                <a:ext cx="255" cy="221"/>
              </a:xfrm>
              <a:custGeom>
                <a:avLst/>
                <a:gdLst>
                  <a:gd name="adj" fmla="val 16667"/>
                  <a:gd name="a" fmla="pin 0 adj 50000"/>
                  <a:gd name="x1" fmla="*/ ss a 100000"/>
                  <a:gd name="x2" fmla="+- r 0 x1"/>
                  <a:gd name="y2" fmla="+- b 0 x1"/>
                  <a:gd name="il" fmla="*/ x1 29289 100000"/>
                  <a:gd name="ir" fmla="+- r 0 il"/>
                  <a:gd name="ib" fmla="+- b 0 il"/>
                </a:gdLst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5" h="221">
                    <a:moveTo>
                      <a:pt x="85" y="0"/>
                    </a:moveTo>
                    <a:cubicBezTo>
                      <a:pt x="138" y="0"/>
                      <a:pt x="180" y="15"/>
                      <a:pt x="210" y="45"/>
                    </a:cubicBezTo>
                    <a:cubicBezTo>
                      <a:pt x="240" y="76"/>
                      <a:pt x="255" y="114"/>
                      <a:pt x="255" y="160"/>
                    </a:cubicBezTo>
                    <a:cubicBezTo>
                      <a:pt x="255" y="200"/>
                      <a:pt x="238" y="221"/>
                      <a:pt x="202" y="221"/>
                    </a:cubicBezTo>
                    <a:cubicBezTo>
                      <a:pt x="166" y="221"/>
                      <a:pt x="124" y="196"/>
                      <a:pt x="74" y="147"/>
                    </a:cubicBezTo>
                    <a:cubicBezTo>
                      <a:pt x="25" y="99"/>
                      <a:pt x="0" y="62"/>
                      <a:pt x="0" y="37"/>
                    </a:cubicBezTo>
                    <a:cubicBezTo>
                      <a:pt x="0" y="12"/>
                      <a:pt x="28" y="0"/>
                      <a:pt x="85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12" name="组合 111"/>
            <p:cNvGrpSpPr/>
            <p:nvPr/>
          </p:nvGrpSpPr>
          <p:grpSpPr>
            <a:xfrm>
              <a:off x="1934" y="3515"/>
              <a:ext cx="738" cy="1341"/>
              <a:chOff x="3713" y="3269"/>
              <a:chExt cx="738" cy="1341"/>
            </a:xfrm>
            <a:solidFill>
              <a:srgbClr val="FF0000"/>
            </a:solidFill>
          </p:grpSpPr>
          <p:sp>
            <p:nvSpPr>
              <p:cNvPr id="113" name="任意多边形 112"/>
              <p:cNvSpPr/>
              <p:nvPr/>
            </p:nvSpPr>
            <p:spPr>
              <a:xfrm>
                <a:off x="4004" y="3269"/>
                <a:ext cx="301" cy="251"/>
              </a:xfrm>
              <a:custGeom>
                <a:avLst/>
                <a:gdLst>
                  <a:gd name="adj" fmla="val 16667"/>
                  <a:gd name="a" fmla="pin 0 adj 50000"/>
                  <a:gd name="x1" fmla="*/ ss a 100000"/>
                  <a:gd name="x2" fmla="+- r 0 x1"/>
                  <a:gd name="y2" fmla="+- b 0 x1"/>
                  <a:gd name="il" fmla="*/ x1 29289 100000"/>
                  <a:gd name="ir" fmla="+- r 0 il"/>
                  <a:gd name="ib" fmla="+- b 0 il"/>
                </a:gdLst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01" h="251">
                    <a:moveTo>
                      <a:pt x="77" y="0"/>
                    </a:moveTo>
                    <a:cubicBezTo>
                      <a:pt x="142" y="0"/>
                      <a:pt x="195" y="14"/>
                      <a:pt x="237" y="43"/>
                    </a:cubicBezTo>
                    <a:cubicBezTo>
                      <a:pt x="279" y="72"/>
                      <a:pt x="301" y="116"/>
                      <a:pt x="301" y="175"/>
                    </a:cubicBezTo>
                    <a:cubicBezTo>
                      <a:pt x="301" y="226"/>
                      <a:pt x="281" y="251"/>
                      <a:pt x="241" y="251"/>
                    </a:cubicBezTo>
                    <a:cubicBezTo>
                      <a:pt x="203" y="251"/>
                      <a:pt x="153" y="220"/>
                      <a:pt x="92" y="158"/>
                    </a:cubicBezTo>
                    <a:cubicBezTo>
                      <a:pt x="31" y="96"/>
                      <a:pt x="0" y="55"/>
                      <a:pt x="0" y="34"/>
                    </a:cubicBezTo>
                    <a:cubicBezTo>
                      <a:pt x="0" y="11"/>
                      <a:pt x="26" y="0"/>
                      <a:pt x="7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14" name="任意多边形 113"/>
              <p:cNvSpPr/>
              <p:nvPr/>
            </p:nvSpPr>
            <p:spPr>
              <a:xfrm>
                <a:off x="3713" y="3670"/>
                <a:ext cx="739" cy="941"/>
              </a:xfrm>
              <a:custGeom>
                <a:avLst/>
                <a:gdLst>
                  <a:gd name="adj" fmla="val 16667"/>
                  <a:gd name="a" fmla="pin 0 adj 50000"/>
                  <a:gd name="x1" fmla="*/ ss a 100000"/>
                  <a:gd name="x2" fmla="+- r 0 x1"/>
                  <a:gd name="y2" fmla="+- b 0 x1"/>
                  <a:gd name="il" fmla="*/ x1 29289 100000"/>
                  <a:gd name="ir" fmla="+- r 0 il"/>
                  <a:gd name="ib" fmla="+- b 0 il"/>
                </a:gdLst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39" h="941">
                    <a:moveTo>
                      <a:pt x="419" y="0"/>
                    </a:moveTo>
                    <a:cubicBezTo>
                      <a:pt x="445" y="0"/>
                      <a:pt x="475" y="10"/>
                      <a:pt x="510" y="31"/>
                    </a:cubicBezTo>
                    <a:cubicBezTo>
                      <a:pt x="545" y="51"/>
                      <a:pt x="562" y="73"/>
                      <a:pt x="562" y="96"/>
                    </a:cubicBezTo>
                    <a:cubicBezTo>
                      <a:pt x="562" y="119"/>
                      <a:pt x="553" y="139"/>
                      <a:pt x="536" y="157"/>
                    </a:cubicBezTo>
                    <a:cubicBezTo>
                      <a:pt x="512" y="180"/>
                      <a:pt x="495" y="239"/>
                      <a:pt x="482" y="335"/>
                    </a:cubicBezTo>
                    <a:cubicBezTo>
                      <a:pt x="470" y="430"/>
                      <a:pt x="461" y="541"/>
                      <a:pt x="455" y="668"/>
                    </a:cubicBezTo>
                    <a:cubicBezTo>
                      <a:pt x="569" y="563"/>
                      <a:pt x="636" y="504"/>
                      <a:pt x="654" y="493"/>
                    </a:cubicBezTo>
                    <a:cubicBezTo>
                      <a:pt x="673" y="482"/>
                      <a:pt x="691" y="476"/>
                      <a:pt x="710" y="476"/>
                    </a:cubicBezTo>
                    <a:cubicBezTo>
                      <a:pt x="730" y="476"/>
                      <a:pt x="739" y="486"/>
                      <a:pt x="739" y="506"/>
                    </a:cubicBezTo>
                    <a:cubicBezTo>
                      <a:pt x="739" y="527"/>
                      <a:pt x="721" y="548"/>
                      <a:pt x="685" y="571"/>
                    </a:cubicBezTo>
                    <a:cubicBezTo>
                      <a:pt x="596" y="674"/>
                      <a:pt x="531" y="748"/>
                      <a:pt x="490" y="791"/>
                    </a:cubicBezTo>
                    <a:cubicBezTo>
                      <a:pt x="449" y="835"/>
                      <a:pt x="419" y="873"/>
                      <a:pt x="400" y="904"/>
                    </a:cubicBezTo>
                    <a:cubicBezTo>
                      <a:pt x="383" y="929"/>
                      <a:pt x="362" y="941"/>
                      <a:pt x="339" y="941"/>
                    </a:cubicBezTo>
                    <a:cubicBezTo>
                      <a:pt x="316" y="941"/>
                      <a:pt x="296" y="923"/>
                      <a:pt x="279" y="885"/>
                    </a:cubicBezTo>
                    <a:cubicBezTo>
                      <a:pt x="262" y="848"/>
                      <a:pt x="254" y="815"/>
                      <a:pt x="254" y="788"/>
                    </a:cubicBezTo>
                    <a:cubicBezTo>
                      <a:pt x="254" y="761"/>
                      <a:pt x="263" y="738"/>
                      <a:pt x="281" y="719"/>
                    </a:cubicBezTo>
                    <a:cubicBezTo>
                      <a:pt x="299" y="701"/>
                      <a:pt x="313" y="678"/>
                      <a:pt x="323" y="652"/>
                    </a:cubicBezTo>
                    <a:cubicBezTo>
                      <a:pt x="334" y="625"/>
                      <a:pt x="341" y="556"/>
                      <a:pt x="345" y="444"/>
                    </a:cubicBezTo>
                    <a:cubicBezTo>
                      <a:pt x="350" y="332"/>
                      <a:pt x="352" y="260"/>
                      <a:pt x="352" y="228"/>
                    </a:cubicBezTo>
                    <a:cubicBezTo>
                      <a:pt x="352" y="205"/>
                      <a:pt x="353" y="191"/>
                      <a:pt x="355" y="184"/>
                    </a:cubicBezTo>
                    <a:lnTo>
                      <a:pt x="355" y="183"/>
                    </a:lnTo>
                    <a:lnTo>
                      <a:pt x="357" y="181"/>
                    </a:lnTo>
                    <a:cubicBezTo>
                      <a:pt x="358" y="180"/>
                      <a:pt x="358" y="179"/>
                      <a:pt x="358" y="179"/>
                    </a:cubicBezTo>
                    <a:cubicBezTo>
                      <a:pt x="357" y="179"/>
                      <a:pt x="356" y="180"/>
                      <a:pt x="355" y="182"/>
                    </a:cubicBezTo>
                    <a:lnTo>
                      <a:pt x="355" y="183"/>
                    </a:lnTo>
                    <a:lnTo>
                      <a:pt x="355" y="183"/>
                    </a:lnTo>
                    <a:cubicBezTo>
                      <a:pt x="352" y="185"/>
                      <a:pt x="348" y="189"/>
                      <a:pt x="342" y="194"/>
                    </a:cubicBezTo>
                    <a:cubicBezTo>
                      <a:pt x="331" y="204"/>
                      <a:pt x="303" y="217"/>
                      <a:pt x="260" y="233"/>
                    </a:cubicBezTo>
                    <a:cubicBezTo>
                      <a:pt x="216" y="250"/>
                      <a:pt x="177" y="258"/>
                      <a:pt x="143" y="258"/>
                    </a:cubicBezTo>
                    <a:cubicBezTo>
                      <a:pt x="110" y="258"/>
                      <a:pt x="77" y="246"/>
                      <a:pt x="46" y="221"/>
                    </a:cubicBezTo>
                    <a:cubicBezTo>
                      <a:pt x="15" y="197"/>
                      <a:pt x="0" y="176"/>
                      <a:pt x="0" y="160"/>
                    </a:cubicBezTo>
                    <a:cubicBezTo>
                      <a:pt x="0" y="143"/>
                      <a:pt x="24" y="134"/>
                      <a:pt x="71" y="132"/>
                    </a:cubicBezTo>
                    <a:cubicBezTo>
                      <a:pt x="118" y="131"/>
                      <a:pt x="169" y="122"/>
                      <a:pt x="225" y="105"/>
                    </a:cubicBezTo>
                    <a:cubicBezTo>
                      <a:pt x="282" y="88"/>
                      <a:pt x="322" y="66"/>
                      <a:pt x="346" y="40"/>
                    </a:cubicBezTo>
                    <a:cubicBezTo>
                      <a:pt x="369" y="13"/>
                      <a:pt x="394" y="0"/>
                      <a:pt x="41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  <p:sp>
        <p:nvSpPr>
          <p:cNvPr id="116" name="文本框 7"/>
          <p:cNvSpPr txBox="1"/>
          <p:nvPr/>
        </p:nvSpPr>
        <p:spPr>
          <a:xfrm>
            <a:off x="1235075" y="1576070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shuí</a:t>
            </a:r>
          </a:p>
        </p:txBody>
      </p:sp>
      <p:sp>
        <p:nvSpPr>
          <p:cNvPr id="126" name="文本框 7"/>
          <p:cNvSpPr txBox="1"/>
          <p:nvPr/>
        </p:nvSpPr>
        <p:spPr>
          <a:xfrm>
            <a:off x="1202055" y="4190365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zhǔn</a:t>
            </a:r>
          </a:p>
        </p:txBody>
      </p:sp>
      <p:pic>
        <p:nvPicPr>
          <p:cNvPr id="135" name="图片 134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836295"/>
            <a:ext cx="3830320" cy="3549650"/>
          </a:xfrm>
          <a:prstGeom prst="rect">
            <a:avLst/>
          </a:prstGeom>
        </p:spPr>
      </p:pic>
      <p:sp>
        <p:nvSpPr>
          <p:cNvPr id="143" name="文本框 7"/>
          <p:cNvSpPr txBox="1"/>
          <p:nvPr/>
        </p:nvSpPr>
        <p:spPr>
          <a:xfrm>
            <a:off x="3880485" y="1576070"/>
            <a:ext cx="175577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chǎng</a:t>
            </a:r>
          </a:p>
        </p:txBody>
      </p:sp>
      <p:sp>
        <p:nvSpPr>
          <p:cNvPr id="145" name="文本框 7"/>
          <p:cNvSpPr txBox="1"/>
          <p:nvPr/>
        </p:nvSpPr>
        <p:spPr>
          <a:xfrm>
            <a:off x="4169410" y="4190365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tāng</a:t>
            </a:r>
          </a:p>
        </p:txBody>
      </p:sp>
      <p:pic>
        <p:nvPicPr>
          <p:cNvPr id="154" name="图片 153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370" y="828040"/>
            <a:ext cx="3830320" cy="3549650"/>
          </a:xfrm>
          <a:prstGeom prst="rect">
            <a:avLst/>
          </a:prstGeom>
        </p:spPr>
      </p:pic>
      <p:sp>
        <p:nvSpPr>
          <p:cNvPr id="162" name="文本框 7"/>
          <p:cNvSpPr txBox="1"/>
          <p:nvPr/>
        </p:nvSpPr>
        <p:spPr>
          <a:xfrm>
            <a:off x="6886575" y="1576070"/>
            <a:ext cx="140017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máng</a:t>
            </a:r>
          </a:p>
        </p:txBody>
      </p:sp>
      <p:sp>
        <p:nvSpPr>
          <p:cNvPr id="164" name="文本框 7"/>
          <p:cNvSpPr txBox="1"/>
          <p:nvPr/>
        </p:nvSpPr>
        <p:spPr>
          <a:xfrm>
            <a:off x="7075805" y="4190365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kuài</a:t>
            </a:r>
          </a:p>
        </p:txBody>
      </p:sp>
      <p:pic>
        <p:nvPicPr>
          <p:cNvPr id="173" name="图片 172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5525" y="778510"/>
            <a:ext cx="3830320" cy="3549650"/>
          </a:xfrm>
          <a:prstGeom prst="rect">
            <a:avLst/>
          </a:prstGeom>
        </p:spPr>
      </p:pic>
      <p:sp>
        <p:nvSpPr>
          <p:cNvPr id="181" name="文本框 7"/>
          <p:cNvSpPr txBox="1"/>
          <p:nvPr/>
        </p:nvSpPr>
        <p:spPr>
          <a:xfrm>
            <a:off x="10083800" y="1518285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yuǎn</a:t>
            </a:r>
          </a:p>
        </p:txBody>
      </p:sp>
      <p:sp>
        <p:nvSpPr>
          <p:cNvPr id="183" name="文本框 7"/>
          <p:cNvSpPr txBox="1"/>
          <p:nvPr/>
        </p:nvSpPr>
        <p:spPr>
          <a:xfrm>
            <a:off x="10050780" y="4132580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jìn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207510" y="2113915"/>
            <a:ext cx="1089660" cy="1093470"/>
            <a:chOff x="10031" y="1199"/>
            <a:chExt cx="890" cy="893"/>
          </a:xfrm>
        </p:grpSpPr>
        <p:sp>
          <p:nvSpPr>
            <p:cNvPr id="11" name="文本框 7"/>
            <p:cNvSpPr txBox="1"/>
            <p:nvPr/>
          </p:nvSpPr>
          <p:spPr>
            <a:xfrm>
              <a:off x="10271" y="1242"/>
              <a:ext cx="650" cy="85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0" h="851">
                  <a:moveTo>
                    <a:pt x="418" y="0"/>
                  </a:moveTo>
                  <a:cubicBezTo>
                    <a:pt x="430" y="0"/>
                    <a:pt x="448" y="9"/>
                    <a:pt x="473" y="28"/>
                  </a:cubicBezTo>
                  <a:cubicBezTo>
                    <a:pt x="497" y="47"/>
                    <a:pt x="509" y="62"/>
                    <a:pt x="509" y="73"/>
                  </a:cubicBezTo>
                  <a:cubicBezTo>
                    <a:pt x="509" y="83"/>
                    <a:pt x="502" y="93"/>
                    <a:pt x="489" y="103"/>
                  </a:cubicBezTo>
                  <a:cubicBezTo>
                    <a:pt x="467" y="117"/>
                    <a:pt x="451" y="129"/>
                    <a:pt x="440" y="139"/>
                  </a:cubicBezTo>
                  <a:cubicBezTo>
                    <a:pt x="429" y="149"/>
                    <a:pt x="400" y="178"/>
                    <a:pt x="353" y="226"/>
                  </a:cubicBezTo>
                  <a:cubicBezTo>
                    <a:pt x="307" y="274"/>
                    <a:pt x="274" y="305"/>
                    <a:pt x="253" y="318"/>
                  </a:cubicBezTo>
                  <a:cubicBezTo>
                    <a:pt x="286" y="314"/>
                    <a:pt x="330" y="306"/>
                    <a:pt x="385" y="296"/>
                  </a:cubicBezTo>
                  <a:cubicBezTo>
                    <a:pt x="440" y="286"/>
                    <a:pt x="475" y="279"/>
                    <a:pt x="490" y="274"/>
                  </a:cubicBezTo>
                  <a:cubicBezTo>
                    <a:pt x="506" y="269"/>
                    <a:pt x="519" y="267"/>
                    <a:pt x="530" y="267"/>
                  </a:cubicBezTo>
                  <a:cubicBezTo>
                    <a:pt x="541" y="267"/>
                    <a:pt x="564" y="276"/>
                    <a:pt x="598" y="294"/>
                  </a:cubicBezTo>
                  <a:cubicBezTo>
                    <a:pt x="633" y="312"/>
                    <a:pt x="650" y="328"/>
                    <a:pt x="650" y="341"/>
                  </a:cubicBezTo>
                  <a:cubicBezTo>
                    <a:pt x="650" y="353"/>
                    <a:pt x="645" y="365"/>
                    <a:pt x="635" y="374"/>
                  </a:cubicBezTo>
                  <a:cubicBezTo>
                    <a:pt x="624" y="384"/>
                    <a:pt x="616" y="399"/>
                    <a:pt x="609" y="420"/>
                  </a:cubicBezTo>
                  <a:cubicBezTo>
                    <a:pt x="603" y="440"/>
                    <a:pt x="598" y="463"/>
                    <a:pt x="595" y="488"/>
                  </a:cubicBezTo>
                  <a:cubicBezTo>
                    <a:pt x="583" y="575"/>
                    <a:pt x="566" y="644"/>
                    <a:pt x="546" y="696"/>
                  </a:cubicBezTo>
                  <a:cubicBezTo>
                    <a:pt x="525" y="747"/>
                    <a:pt x="498" y="786"/>
                    <a:pt x="466" y="812"/>
                  </a:cubicBezTo>
                  <a:cubicBezTo>
                    <a:pt x="434" y="838"/>
                    <a:pt x="409" y="851"/>
                    <a:pt x="392" y="851"/>
                  </a:cubicBezTo>
                  <a:cubicBezTo>
                    <a:pt x="376" y="851"/>
                    <a:pt x="366" y="843"/>
                    <a:pt x="361" y="826"/>
                  </a:cubicBezTo>
                  <a:cubicBezTo>
                    <a:pt x="356" y="809"/>
                    <a:pt x="349" y="791"/>
                    <a:pt x="339" y="772"/>
                  </a:cubicBezTo>
                  <a:cubicBezTo>
                    <a:pt x="329" y="752"/>
                    <a:pt x="320" y="737"/>
                    <a:pt x="311" y="724"/>
                  </a:cubicBezTo>
                  <a:cubicBezTo>
                    <a:pt x="302" y="712"/>
                    <a:pt x="298" y="702"/>
                    <a:pt x="298" y="694"/>
                  </a:cubicBezTo>
                  <a:cubicBezTo>
                    <a:pt x="298" y="686"/>
                    <a:pt x="301" y="682"/>
                    <a:pt x="309" y="682"/>
                  </a:cubicBezTo>
                  <a:cubicBezTo>
                    <a:pt x="317" y="682"/>
                    <a:pt x="325" y="684"/>
                    <a:pt x="333" y="689"/>
                  </a:cubicBezTo>
                  <a:cubicBezTo>
                    <a:pt x="364" y="705"/>
                    <a:pt x="388" y="713"/>
                    <a:pt x="404" y="713"/>
                  </a:cubicBezTo>
                  <a:cubicBezTo>
                    <a:pt x="414" y="713"/>
                    <a:pt x="426" y="707"/>
                    <a:pt x="438" y="695"/>
                  </a:cubicBezTo>
                  <a:cubicBezTo>
                    <a:pt x="451" y="683"/>
                    <a:pt x="464" y="660"/>
                    <a:pt x="479" y="625"/>
                  </a:cubicBezTo>
                  <a:cubicBezTo>
                    <a:pt x="494" y="591"/>
                    <a:pt x="506" y="551"/>
                    <a:pt x="515" y="504"/>
                  </a:cubicBezTo>
                  <a:cubicBezTo>
                    <a:pt x="524" y="458"/>
                    <a:pt x="528" y="416"/>
                    <a:pt x="528" y="380"/>
                  </a:cubicBezTo>
                  <a:cubicBezTo>
                    <a:pt x="528" y="363"/>
                    <a:pt x="525" y="352"/>
                    <a:pt x="519" y="347"/>
                  </a:cubicBezTo>
                  <a:cubicBezTo>
                    <a:pt x="512" y="342"/>
                    <a:pt x="501" y="340"/>
                    <a:pt x="485" y="340"/>
                  </a:cubicBezTo>
                  <a:cubicBezTo>
                    <a:pt x="470" y="340"/>
                    <a:pt x="460" y="340"/>
                    <a:pt x="457" y="339"/>
                  </a:cubicBezTo>
                  <a:cubicBezTo>
                    <a:pt x="478" y="349"/>
                    <a:pt x="488" y="358"/>
                    <a:pt x="488" y="367"/>
                  </a:cubicBezTo>
                  <a:cubicBezTo>
                    <a:pt x="488" y="376"/>
                    <a:pt x="484" y="386"/>
                    <a:pt x="475" y="396"/>
                  </a:cubicBezTo>
                  <a:cubicBezTo>
                    <a:pt x="467" y="407"/>
                    <a:pt x="448" y="437"/>
                    <a:pt x="419" y="485"/>
                  </a:cubicBezTo>
                  <a:cubicBezTo>
                    <a:pt x="390" y="532"/>
                    <a:pt x="354" y="576"/>
                    <a:pt x="312" y="615"/>
                  </a:cubicBezTo>
                  <a:cubicBezTo>
                    <a:pt x="269" y="654"/>
                    <a:pt x="225" y="685"/>
                    <a:pt x="178" y="706"/>
                  </a:cubicBezTo>
                  <a:cubicBezTo>
                    <a:pt x="131" y="728"/>
                    <a:pt x="99" y="739"/>
                    <a:pt x="80" y="739"/>
                  </a:cubicBezTo>
                  <a:cubicBezTo>
                    <a:pt x="66" y="739"/>
                    <a:pt x="59" y="734"/>
                    <a:pt x="59" y="724"/>
                  </a:cubicBezTo>
                  <a:cubicBezTo>
                    <a:pt x="59" y="714"/>
                    <a:pt x="70" y="704"/>
                    <a:pt x="91" y="693"/>
                  </a:cubicBezTo>
                  <a:cubicBezTo>
                    <a:pt x="182" y="647"/>
                    <a:pt x="256" y="584"/>
                    <a:pt x="314" y="503"/>
                  </a:cubicBezTo>
                  <a:cubicBezTo>
                    <a:pt x="372" y="422"/>
                    <a:pt x="400" y="370"/>
                    <a:pt x="400" y="345"/>
                  </a:cubicBezTo>
                  <a:cubicBezTo>
                    <a:pt x="385" y="348"/>
                    <a:pt x="361" y="351"/>
                    <a:pt x="329" y="354"/>
                  </a:cubicBezTo>
                  <a:cubicBezTo>
                    <a:pt x="343" y="356"/>
                    <a:pt x="349" y="362"/>
                    <a:pt x="349" y="372"/>
                  </a:cubicBezTo>
                  <a:cubicBezTo>
                    <a:pt x="349" y="379"/>
                    <a:pt x="345" y="387"/>
                    <a:pt x="336" y="396"/>
                  </a:cubicBezTo>
                  <a:cubicBezTo>
                    <a:pt x="326" y="405"/>
                    <a:pt x="311" y="423"/>
                    <a:pt x="289" y="450"/>
                  </a:cubicBezTo>
                  <a:cubicBezTo>
                    <a:pt x="268" y="478"/>
                    <a:pt x="239" y="505"/>
                    <a:pt x="202" y="534"/>
                  </a:cubicBezTo>
                  <a:cubicBezTo>
                    <a:pt x="166" y="562"/>
                    <a:pt x="129" y="586"/>
                    <a:pt x="93" y="604"/>
                  </a:cubicBezTo>
                  <a:cubicBezTo>
                    <a:pt x="57" y="623"/>
                    <a:pt x="33" y="632"/>
                    <a:pt x="19" y="632"/>
                  </a:cubicBezTo>
                  <a:cubicBezTo>
                    <a:pt x="6" y="632"/>
                    <a:pt x="0" y="627"/>
                    <a:pt x="0" y="617"/>
                  </a:cubicBezTo>
                  <a:cubicBezTo>
                    <a:pt x="0" y="608"/>
                    <a:pt x="8" y="598"/>
                    <a:pt x="24" y="589"/>
                  </a:cubicBezTo>
                  <a:cubicBezTo>
                    <a:pt x="74" y="561"/>
                    <a:pt x="126" y="521"/>
                    <a:pt x="179" y="467"/>
                  </a:cubicBezTo>
                  <a:cubicBezTo>
                    <a:pt x="232" y="413"/>
                    <a:pt x="260" y="379"/>
                    <a:pt x="264" y="365"/>
                  </a:cubicBezTo>
                  <a:cubicBezTo>
                    <a:pt x="238" y="373"/>
                    <a:pt x="217" y="381"/>
                    <a:pt x="200" y="391"/>
                  </a:cubicBezTo>
                  <a:cubicBezTo>
                    <a:pt x="183" y="401"/>
                    <a:pt x="171" y="406"/>
                    <a:pt x="162" y="406"/>
                  </a:cubicBezTo>
                  <a:cubicBezTo>
                    <a:pt x="145" y="406"/>
                    <a:pt x="137" y="396"/>
                    <a:pt x="137" y="375"/>
                  </a:cubicBezTo>
                  <a:cubicBezTo>
                    <a:pt x="137" y="354"/>
                    <a:pt x="140" y="340"/>
                    <a:pt x="148" y="333"/>
                  </a:cubicBezTo>
                  <a:cubicBezTo>
                    <a:pt x="155" y="326"/>
                    <a:pt x="166" y="319"/>
                    <a:pt x="181" y="312"/>
                  </a:cubicBezTo>
                  <a:cubicBezTo>
                    <a:pt x="200" y="304"/>
                    <a:pt x="235" y="267"/>
                    <a:pt x="287" y="199"/>
                  </a:cubicBezTo>
                  <a:cubicBezTo>
                    <a:pt x="319" y="157"/>
                    <a:pt x="341" y="127"/>
                    <a:pt x="353" y="109"/>
                  </a:cubicBezTo>
                  <a:lnTo>
                    <a:pt x="355" y="107"/>
                  </a:lnTo>
                  <a:lnTo>
                    <a:pt x="367" y="102"/>
                  </a:lnTo>
                  <a:cubicBezTo>
                    <a:pt x="371" y="101"/>
                    <a:pt x="371" y="100"/>
                    <a:pt x="369" y="100"/>
                  </a:cubicBezTo>
                  <a:cubicBezTo>
                    <a:pt x="366" y="100"/>
                    <a:pt x="364" y="97"/>
                    <a:pt x="364" y="90"/>
                  </a:cubicBezTo>
                  <a:cubicBezTo>
                    <a:pt x="364" y="92"/>
                    <a:pt x="362" y="97"/>
                    <a:pt x="357" y="104"/>
                  </a:cubicBezTo>
                  <a:lnTo>
                    <a:pt x="355" y="107"/>
                  </a:lnTo>
                  <a:lnTo>
                    <a:pt x="353" y="108"/>
                  </a:lnTo>
                  <a:cubicBezTo>
                    <a:pt x="285" y="133"/>
                    <a:pt x="238" y="146"/>
                    <a:pt x="212" y="146"/>
                  </a:cubicBezTo>
                  <a:cubicBezTo>
                    <a:pt x="195" y="146"/>
                    <a:pt x="177" y="141"/>
                    <a:pt x="157" y="131"/>
                  </a:cubicBezTo>
                  <a:cubicBezTo>
                    <a:pt x="137" y="121"/>
                    <a:pt x="127" y="110"/>
                    <a:pt x="127" y="98"/>
                  </a:cubicBezTo>
                  <a:cubicBezTo>
                    <a:pt x="127" y="81"/>
                    <a:pt x="143" y="73"/>
                    <a:pt x="175" y="73"/>
                  </a:cubicBezTo>
                  <a:cubicBezTo>
                    <a:pt x="207" y="73"/>
                    <a:pt x="241" y="68"/>
                    <a:pt x="279" y="58"/>
                  </a:cubicBezTo>
                  <a:cubicBezTo>
                    <a:pt x="317" y="47"/>
                    <a:pt x="346" y="35"/>
                    <a:pt x="368" y="21"/>
                  </a:cubicBezTo>
                  <a:cubicBezTo>
                    <a:pt x="390" y="7"/>
                    <a:pt x="407" y="0"/>
                    <a:pt x="41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square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sp>
          <p:nvSpPr>
            <p:cNvPr id="3" name="文本框 7"/>
            <p:cNvSpPr txBox="1"/>
            <p:nvPr/>
          </p:nvSpPr>
          <p:spPr>
            <a:xfrm>
              <a:off x="10031" y="1199"/>
              <a:ext cx="381" cy="68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1" h="681">
                  <a:moveTo>
                    <a:pt x="164" y="0"/>
                  </a:moveTo>
                  <a:cubicBezTo>
                    <a:pt x="181" y="0"/>
                    <a:pt x="206" y="7"/>
                    <a:pt x="237" y="22"/>
                  </a:cubicBezTo>
                  <a:cubicBezTo>
                    <a:pt x="268" y="37"/>
                    <a:pt x="284" y="53"/>
                    <a:pt x="284" y="69"/>
                  </a:cubicBezTo>
                  <a:cubicBezTo>
                    <a:pt x="284" y="75"/>
                    <a:pt x="282" y="85"/>
                    <a:pt x="278" y="98"/>
                  </a:cubicBezTo>
                  <a:cubicBezTo>
                    <a:pt x="266" y="136"/>
                    <a:pt x="258" y="194"/>
                    <a:pt x="254" y="272"/>
                  </a:cubicBezTo>
                  <a:cubicBezTo>
                    <a:pt x="280" y="260"/>
                    <a:pt x="303" y="254"/>
                    <a:pt x="324" y="254"/>
                  </a:cubicBezTo>
                  <a:cubicBezTo>
                    <a:pt x="360" y="254"/>
                    <a:pt x="378" y="263"/>
                    <a:pt x="378" y="281"/>
                  </a:cubicBezTo>
                  <a:cubicBezTo>
                    <a:pt x="378" y="292"/>
                    <a:pt x="371" y="302"/>
                    <a:pt x="357" y="310"/>
                  </a:cubicBezTo>
                  <a:cubicBezTo>
                    <a:pt x="342" y="318"/>
                    <a:pt x="307" y="331"/>
                    <a:pt x="251" y="349"/>
                  </a:cubicBezTo>
                  <a:lnTo>
                    <a:pt x="244" y="503"/>
                  </a:lnTo>
                  <a:cubicBezTo>
                    <a:pt x="306" y="465"/>
                    <a:pt x="342" y="446"/>
                    <a:pt x="351" y="446"/>
                  </a:cubicBezTo>
                  <a:cubicBezTo>
                    <a:pt x="361" y="446"/>
                    <a:pt x="368" y="448"/>
                    <a:pt x="373" y="452"/>
                  </a:cubicBezTo>
                  <a:cubicBezTo>
                    <a:pt x="378" y="456"/>
                    <a:pt x="381" y="460"/>
                    <a:pt x="381" y="464"/>
                  </a:cubicBezTo>
                  <a:cubicBezTo>
                    <a:pt x="381" y="473"/>
                    <a:pt x="365" y="488"/>
                    <a:pt x="333" y="508"/>
                  </a:cubicBezTo>
                  <a:cubicBezTo>
                    <a:pt x="301" y="528"/>
                    <a:pt x="261" y="556"/>
                    <a:pt x="211" y="592"/>
                  </a:cubicBezTo>
                  <a:cubicBezTo>
                    <a:pt x="162" y="627"/>
                    <a:pt x="131" y="651"/>
                    <a:pt x="119" y="663"/>
                  </a:cubicBezTo>
                  <a:cubicBezTo>
                    <a:pt x="107" y="675"/>
                    <a:pt x="95" y="681"/>
                    <a:pt x="81" y="681"/>
                  </a:cubicBezTo>
                  <a:cubicBezTo>
                    <a:pt x="68" y="681"/>
                    <a:pt x="51" y="673"/>
                    <a:pt x="30" y="657"/>
                  </a:cubicBezTo>
                  <a:cubicBezTo>
                    <a:pt x="10" y="641"/>
                    <a:pt x="0" y="627"/>
                    <a:pt x="0" y="615"/>
                  </a:cubicBezTo>
                  <a:cubicBezTo>
                    <a:pt x="0" y="602"/>
                    <a:pt x="8" y="596"/>
                    <a:pt x="23" y="594"/>
                  </a:cubicBezTo>
                  <a:cubicBezTo>
                    <a:pt x="39" y="592"/>
                    <a:pt x="60" y="586"/>
                    <a:pt x="88" y="574"/>
                  </a:cubicBezTo>
                  <a:cubicBezTo>
                    <a:pt x="115" y="563"/>
                    <a:pt x="143" y="550"/>
                    <a:pt x="173" y="535"/>
                  </a:cubicBezTo>
                  <a:lnTo>
                    <a:pt x="178" y="364"/>
                  </a:lnTo>
                  <a:cubicBezTo>
                    <a:pt x="147" y="373"/>
                    <a:pt x="124" y="377"/>
                    <a:pt x="110" y="377"/>
                  </a:cubicBezTo>
                  <a:cubicBezTo>
                    <a:pt x="97" y="377"/>
                    <a:pt x="84" y="374"/>
                    <a:pt x="72" y="368"/>
                  </a:cubicBezTo>
                  <a:cubicBezTo>
                    <a:pt x="61" y="362"/>
                    <a:pt x="55" y="353"/>
                    <a:pt x="55" y="341"/>
                  </a:cubicBezTo>
                  <a:cubicBezTo>
                    <a:pt x="55" y="330"/>
                    <a:pt x="65" y="323"/>
                    <a:pt x="85" y="321"/>
                  </a:cubicBezTo>
                  <a:cubicBezTo>
                    <a:pt x="106" y="318"/>
                    <a:pt x="138" y="309"/>
                    <a:pt x="179" y="294"/>
                  </a:cubicBezTo>
                  <a:cubicBezTo>
                    <a:pt x="180" y="266"/>
                    <a:pt x="181" y="235"/>
                    <a:pt x="181" y="200"/>
                  </a:cubicBezTo>
                  <a:cubicBezTo>
                    <a:pt x="181" y="164"/>
                    <a:pt x="179" y="134"/>
                    <a:pt x="174" y="109"/>
                  </a:cubicBezTo>
                  <a:cubicBezTo>
                    <a:pt x="168" y="83"/>
                    <a:pt x="161" y="65"/>
                    <a:pt x="152" y="54"/>
                  </a:cubicBezTo>
                  <a:cubicBezTo>
                    <a:pt x="142" y="43"/>
                    <a:pt x="138" y="33"/>
                    <a:pt x="138" y="25"/>
                  </a:cubicBezTo>
                  <a:cubicBezTo>
                    <a:pt x="138" y="8"/>
                    <a:pt x="146" y="0"/>
                    <a:pt x="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altLang="en-US" sz="5400" b="1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253865" y="4785995"/>
            <a:ext cx="1035050" cy="1017905"/>
            <a:chOff x="9407" y="900"/>
            <a:chExt cx="1523" cy="1498"/>
          </a:xfrm>
        </p:grpSpPr>
        <p:sp>
          <p:nvSpPr>
            <p:cNvPr id="16" name="文本框 15"/>
            <p:cNvSpPr txBox="1"/>
            <p:nvPr/>
          </p:nvSpPr>
          <p:spPr>
            <a:xfrm>
              <a:off x="9428" y="1579"/>
              <a:ext cx="432" cy="73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2" h="738">
                  <a:moveTo>
                    <a:pt x="405" y="0"/>
                  </a:moveTo>
                  <a:cubicBezTo>
                    <a:pt x="423" y="0"/>
                    <a:pt x="432" y="11"/>
                    <a:pt x="432" y="32"/>
                  </a:cubicBezTo>
                  <a:cubicBezTo>
                    <a:pt x="432" y="46"/>
                    <a:pt x="426" y="66"/>
                    <a:pt x="413" y="93"/>
                  </a:cubicBezTo>
                  <a:cubicBezTo>
                    <a:pt x="374" y="172"/>
                    <a:pt x="329" y="269"/>
                    <a:pt x="280" y="386"/>
                  </a:cubicBezTo>
                  <a:cubicBezTo>
                    <a:pt x="230" y="502"/>
                    <a:pt x="203" y="570"/>
                    <a:pt x="199" y="588"/>
                  </a:cubicBezTo>
                  <a:cubicBezTo>
                    <a:pt x="183" y="688"/>
                    <a:pt x="163" y="738"/>
                    <a:pt x="137" y="738"/>
                  </a:cubicBezTo>
                  <a:cubicBezTo>
                    <a:pt x="112" y="738"/>
                    <a:pt x="83" y="704"/>
                    <a:pt x="50" y="637"/>
                  </a:cubicBezTo>
                  <a:cubicBezTo>
                    <a:pt x="17" y="570"/>
                    <a:pt x="0" y="524"/>
                    <a:pt x="0" y="499"/>
                  </a:cubicBezTo>
                  <a:cubicBezTo>
                    <a:pt x="0" y="475"/>
                    <a:pt x="20" y="452"/>
                    <a:pt x="61" y="431"/>
                  </a:cubicBezTo>
                  <a:cubicBezTo>
                    <a:pt x="98" y="414"/>
                    <a:pt x="192" y="287"/>
                    <a:pt x="343" y="50"/>
                  </a:cubicBezTo>
                  <a:cubicBezTo>
                    <a:pt x="366" y="17"/>
                    <a:pt x="387" y="0"/>
                    <a:pt x="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rtlCol="0">
              <a:noAutofit/>
            </a:bodyPr>
            <a:lstStyle/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70" y="900"/>
              <a:ext cx="1161" cy="149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1" h="1498">
                  <a:moveTo>
                    <a:pt x="750" y="0"/>
                  </a:moveTo>
                  <a:cubicBezTo>
                    <a:pt x="774" y="0"/>
                    <a:pt x="811" y="14"/>
                    <a:pt x="860" y="42"/>
                  </a:cubicBezTo>
                  <a:cubicBezTo>
                    <a:pt x="909" y="70"/>
                    <a:pt x="933" y="97"/>
                    <a:pt x="933" y="123"/>
                  </a:cubicBezTo>
                  <a:cubicBezTo>
                    <a:pt x="933" y="149"/>
                    <a:pt x="906" y="168"/>
                    <a:pt x="853" y="181"/>
                  </a:cubicBezTo>
                  <a:cubicBezTo>
                    <a:pt x="837" y="186"/>
                    <a:pt x="814" y="200"/>
                    <a:pt x="786" y="223"/>
                  </a:cubicBezTo>
                  <a:cubicBezTo>
                    <a:pt x="758" y="246"/>
                    <a:pt x="702" y="295"/>
                    <a:pt x="619" y="371"/>
                  </a:cubicBezTo>
                  <a:cubicBezTo>
                    <a:pt x="536" y="446"/>
                    <a:pt x="465" y="507"/>
                    <a:pt x="406" y="551"/>
                  </a:cubicBezTo>
                  <a:cubicBezTo>
                    <a:pt x="480" y="530"/>
                    <a:pt x="543" y="518"/>
                    <a:pt x="595" y="515"/>
                  </a:cubicBezTo>
                  <a:cubicBezTo>
                    <a:pt x="646" y="512"/>
                    <a:pt x="706" y="506"/>
                    <a:pt x="775" y="496"/>
                  </a:cubicBezTo>
                  <a:cubicBezTo>
                    <a:pt x="843" y="487"/>
                    <a:pt x="889" y="479"/>
                    <a:pt x="914" y="474"/>
                  </a:cubicBezTo>
                  <a:cubicBezTo>
                    <a:pt x="939" y="469"/>
                    <a:pt x="958" y="467"/>
                    <a:pt x="971" y="467"/>
                  </a:cubicBezTo>
                  <a:cubicBezTo>
                    <a:pt x="1003" y="467"/>
                    <a:pt x="1043" y="483"/>
                    <a:pt x="1090" y="517"/>
                  </a:cubicBezTo>
                  <a:cubicBezTo>
                    <a:pt x="1137" y="550"/>
                    <a:pt x="1161" y="577"/>
                    <a:pt x="1161" y="596"/>
                  </a:cubicBezTo>
                  <a:cubicBezTo>
                    <a:pt x="1161" y="616"/>
                    <a:pt x="1148" y="637"/>
                    <a:pt x="1124" y="660"/>
                  </a:cubicBezTo>
                  <a:cubicBezTo>
                    <a:pt x="1115" y="668"/>
                    <a:pt x="1105" y="694"/>
                    <a:pt x="1094" y="738"/>
                  </a:cubicBezTo>
                  <a:cubicBezTo>
                    <a:pt x="1083" y="781"/>
                    <a:pt x="1063" y="881"/>
                    <a:pt x="1034" y="1035"/>
                  </a:cubicBezTo>
                  <a:cubicBezTo>
                    <a:pt x="1017" y="1123"/>
                    <a:pt x="992" y="1204"/>
                    <a:pt x="958" y="1277"/>
                  </a:cubicBezTo>
                  <a:cubicBezTo>
                    <a:pt x="924" y="1349"/>
                    <a:pt x="886" y="1405"/>
                    <a:pt x="845" y="1442"/>
                  </a:cubicBezTo>
                  <a:cubicBezTo>
                    <a:pt x="804" y="1480"/>
                    <a:pt x="770" y="1498"/>
                    <a:pt x="741" y="1498"/>
                  </a:cubicBezTo>
                  <a:cubicBezTo>
                    <a:pt x="713" y="1498"/>
                    <a:pt x="694" y="1481"/>
                    <a:pt x="684" y="1445"/>
                  </a:cubicBezTo>
                  <a:cubicBezTo>
                    <a:pt x="672" y="1403"/>
                    <a:pt x="644" y="1343"/>
                    <a:pt x="601" y="1266"/>
                  </a:cubicBezTo>
                  <a:cubicBezTo>
                    <a:pt x="591" y="1245"/>
                    <a:pt x="585" y="1227"/>
                    <a:pt x="585" y="1214"/>
                  </a:cubicBezTo>
                  <a:cubicBezTo>
                    <a:pt x="585" y="1200"/>
                    <a:pt x="592" y="1193"/>
                    <a:pt x="604" y="1193"/>
                  </a:cubicBezTo>
                  <a:cubicBezTo>
                    <a:pt x="616" y="1193"/>
                    <a:pt x="632" y="1198"/>
                    <a:pt x="650" y="1208"/>
                  </a:cubicBezTo>
                  <a:cubicBezTo>
                    <a:pt x="702" y="1238"/>
                    <a:pt x="735" y="1253"/>
                    <a:pt x="748" y="1253"/>
                  </a:cubicBezTo>
                  <a:cubicBezTo>
                    <a:pt x="761" y="1253"/>
                    <a:pt x="771" y="1250"/>
                    <a:pt x="777" y="1243"/>
                  </a:cubicBezTo>
                  <a:cubicBezTo>
                    <a:pt x="784" y="1237"/>
                    <a:pt x="803" y="1196"/>
                    <a:pt x="834" y="1121"/>
                  </a:cubicBezTo>
                  <a:cubicBezTo>
                    <a:pt x="864" y="1046"/>
                    <a:pt x="891" y="957"/>
                    <a:pt x="913" y="855"/>
                  </a:cubicBezTo>
                  <a:cubicBezTo>
                    <a:pt x="936" y="753"/>
                    <a:pt x="947" y="678"/>
                    <a:pt x="947" y="631"/>
                  </a:cubicBezTo>
                  <a:cubicBezTo>
                    <a:pt x="947" y="611"/>
                    <a:pt x="941" y="599"/>
                    <a:pt x="930" y="595"/>
                  </a:cubicBezTo>
                  <a:cubicBezTo>
                    <a:pt x="920" y="590"/>
                    <a:pt x="897" y="588"/>
                    <a:pt x="864" y="588"/>
                  </a:cubicBezTo>
                  <a:cubicBezTo>
                    <a:pt x="830" y="588"/>
                    <a:pt x="780" y="590"/>
                    <a:pt x="715" y="594"/>
                  </a:cubicBezTo>
                  <a:cubicBezTo>
                    <a:pt x="741" y="600"/>
                    <a:pt x="762" y="610"/>
                    <a:pt x="779" y="627"/>
                  </a:cubicBezTo>
                  <a:cubicBezTo>
                    <a:pt x="796" y="643"/>
                    <a:pt x="805" y="659"/>
                    <a:pt x="805" y="674"/>
                  </a:cubicBezTo>
                  <a:cubicBezTo>
                    <a:pt x="805" y="688"/>
                    <a:pt x="800" y="705"/>
                    <a:pt x="789" y="722"/>
                  </a:cubicBezTo>
                  <a:cubicBezTo>
                    <a:pt x="778" y="739"/>
                    <a:pt x="750" y="790"/>
                    <a:pt x="705" y="874"/>
                  </a:cubicBezTo>
                  <a:cubicBezTo>
                    <a:pt x="659" y="958"/>
                    <a:pt x="613" y="1031"/>
                    <a:pt x="565" y="1091"/>
                  </a:cubicBezTo>
                  <a:cubicBezTo>
                    <a:pt x="518" y="1152"/>
                    <a:pt x="470" y="1204"/>
                    <a:pt x="420" y="1247"/>
                  </a:cubicBezTo>
                  <a:cubicBezTo>
                    <a:pt x="370" y="1291"/>
                    <a:pt x="318" y="1329"/>
                    <a:pt x="262" y="1362"/>
                  </a:cubicBezTo>
                  <a:cubicBezTo>
                    <a:pt x="205" y="1395"/>
                    <a:pt x="166" y="1412"/>
                    <a:pt x="143" y="1412"/>
                  </a:cubicBezTo>
                  <a:cubicBezTo>
                    <a:pt x="121" y="1412"/>
                    <a:pt x="109" y="1403"/>
                    <a:pt x="109" y="1385"/>
                  </a:cubicBezTo>
                  <a:cubicBezTo>
                    <a:pt x="109" y="1367"/>
                    <a:pt x="121" y="1351"/>
                    <a:pt x="143" y="1338"/>
                  </a:cubicBezTo>
                  <a:cubicBezTo>
                    <a:pt x="198" y="1304"/>
                    <a:pt x="268" y="1242"/>
                    <a:pt x="353" y="1151"/>
                  </a:cubicBezTo>
                  <a:cubicBezTo>
                    <a:pt x="438" y="1059"/>
                    <a:pt x="506" y="962"/>
                    <a:pt x="558" y="860"/>
                  </a:cubicBezTo>
                  <a:cubicBezTo>
                    <a:pt x="609" y="758"/>
                    <a:pt x="634" y="680"/>
                    <a:pt x="634" y="625"/>
                  </a:cubicBezTo>
                  <a:cubicBezTo>
                    <a:pt x="634" y="614"/>
                    <a:pt x="634" y="607"/>
                    <a:pt x="634" y="604"/>
                  </a:cubicBezTo>
                  <a:cubicBezTo>
                    <a:pt x="597" y="609"/>
                    <a:pt x="540" y="616"/>
                    <a:pt x="462" y="625"/>
                  </a:cubicBezTo>
                  <a:cubicBezTo>
                    <a:pt x="506" y="646"/>
                    <a:pt x="528" y="667"/>
                    <a:pt x="528" y="687"/>
                  </a:cubicBezTo>
                  <a:cubicBezTo>
                    <a:pt x="528" y="708"/>
                    <a:pt x="518" y="728"/>
                    <a:pt x="496" y="748"/>
                  </a:cubicBezTo>
                  <a:cubicBezTo>
                    <a:pt x="483" y="762"/>
                    <a:pt x="454" y="805"/>
                    <a:pt x="411" y="876"/>
                  </a:cubicBezTo>
                  <a:cubicBezTo>
                    <a:pt x="368" y="946"/>
                    <a:pt x="300" y="1020"/>
                    <a:pt x="207" y="1097"/>
                  </a:cubicBezTo>
                  <a:cubicBezTo>
                    <a:pt x="114" y="1174"/>
                    <a:pt x="55" y="1212"/>
                    <a:pt x="28" y="1212"/>
                  </a:cubicBezTo>
                  <a:cubicBezTo>
                    <a:pt x="9" y="1212"/>
                    <a:pt x="0" y="1204"/>
                    <a:pt x="0" y="1187"/>
                  </a:cubicBezTo>
                  <a:cubicBezTo>
                    <a:pt x="0" y="1170"/>
                    <a:pt x="10" y="1154"/>
                    <a:pt x="29" y="1139"/>
                  </a:cubicBezTo>
                  <a:cubicBezTo>
                    <a:pt x="106" y="1075"/>
                    <a:pt x="185" y="984"/>
                    <a:pt x="265" y="867"/>
                  </a:cubicBezTo>
                  <a:cubicBezTo>
                    <a:pt x="346" y="751"/>
                    <a:pt x="383" y="676"/>
                    <a:pt x="377" y="642"/>
                  </a:cubicBezTo>
                  <a:cubicBezTo>
                    <a:pt x="326" y="658"/>
                    <a:pt x="283" y="678"/>
                    <a:pt x="245" y="704"/>
                  </a:cubicBezTo>
                  <a:cubicBezTo>
                    <a:pt x="233" y="710"/>
                    <a:pt x="220" y="714"/>
                    <a:pt x="205" y="714"/>
                  </a:cubicBezTo>
                  <a:cubicBezTo>
                    <a:pt x="189" y="714"/>
                    <a:pt x="177" y="706"/>
                    <a:pt x="168" y="692"/>
                  </a:cubicBezTo>
                  <a:cubicBezTo>
                    <a:pt x="159" y="678"/>
                    <a:pt x="154" y="662"/>
                    <a:pt x="154" y="646"/>
                  </a:cubicBezTo>
                  <a:cubicBezTo>
                    <a:pt x="154" y="603"/>
                    <a:pt x="192" y="567"/>
                    <a:pt x="268" y="538"/>
                  </a:cubicBezTo>
                  <a:cubicBezTo>
                    <a:pt x="291" y="529"/>
                    <a:pt x="334" y="496"/>
                    <a:pt x="397" y="440"/>
                  </a:cubicBezTo>
                  <a:cubicBezTo>
                    <a:pt x="459" y="384"/>
                    <a:pt x="521" y="321"/>
                    <a:pt x="581" y="251"/>
                  </a:cubicBezTo>
                  <a:cubicBezTo>
                    <a:pt x="634" y="189"/>
                    <a:pt x="664" y="155"/>
                    <a:pt x="670" y="148"/>
                  </a:cubicBezTo>
                  <a:lnTo>
                    <a:pt x="671" y="148"/>
                  </a:lnTo>
                  <a:lnTo>
                    <a:pt x="674" y="147"/>
                  </a:lnTo>
                  <a:cubicBezTo>
                    <a:pt x="675" y="147"/>
                    <a:pt x="677" y="147"/>
                    <a:pt x="678" y="147"/>
                  </a:cubicBezTo>
                  <a:cubicBezTo>
                    <a:pt x="674" y="147"/>
                    <a:pt x="672" y="147"/>
                    <a:pt x="672" y="146"/>
                  </a:cubicBezTo>
                  <a:cubicBezTo>
                    <a:pt x="672" y="146"/>
                    <a:pt x="672" y="146"/>
                    <a:pt x="672" y="147"/>
                  </a:cubicBezTo>
                  <a:lnTo>
                    <a:pt x="671" y="148"/>
                  </a:lnTo>
                  <a:lnTo>
                    <a:pt x="670" y="148"/>
                  </a:lnTo>
                  <a:cubicBezTo>
                    <a:pt x="647" y="150"/>
                    <a:pt x="600" y="163"/>
                    <a:pt x="529" y="185"/>
                  </a:cubicBezTo>
                  <a:cubicBezTo>
                    <a:pt x="447" y="210"/>
                    <a:pt x="393" y="222"/>
                    <a:pt x="365" y="222"/>
                  </a:cubicBezTo>
                  <a:cubicBezTo>
                    <a:pt x="338" y="222"/>
                    <a:pt x="310" y="214"/>
                    <a:pt x="282" y="198"/>
                  </a:cubicBezTo>
                  <a:cubicBezTo>
                    <a:pt x="255" y="181"/>
                    <a:pt x="241" y="162"/>
                    <a:pt x="241" y="140"/>
                  </a:cubicBezTo>
                  <a:cubicBezTo>
                    <a:pt x="241" y="118"/>
                    <a:pt x="266" y="107"/>
                    <a:pt x="316" y="107"/>
                  </a:cubicBezTo>
                  <a:cubicBezTo>
                    <a:pt x="367" y="107"/>
                    <a:pt x="428" y="99"/>
                    <a:pt x="500" y="83"/>
                  </a:cubicBezTo>
                  <a:cubicBezTo>
                    <a:pt x="572" y="68"/>
                    <a:pt x="625" y="50"/>
                    <a:pt x="660" y="29"/>
                  </a:cubicBezTo>
                  <a:cubicBezTo>
                    <a:pt x="696" y="10"/>
                    <a:pt x="726" y="0"/>
                    <a:pt x="750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605" y="971"/>
              <a:ext cx="257" cy="28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7" h="288">
                  <a:moveTo>
                    <a:pt x="38" y="0"/>
                  </a:moveTo>
                  <a:cubicBezTo>
                    <a:pt x="57" y="0"/>
                    <a:pt x="87" y="10"/>
                    <a:pt x="129" y="29"/>
                  </a:cubicBezTo>
                  <a:cubicBezTo>
                    <a:pt x="171" y="49"/>
                    <a:pt x="203" y="74"/>
                    <a:pt x="225" y="104"/>
                  </a:cubicBezTo>
                  <a:cubicBezTo>
                    <a:pt x="246" y="134"/>
                    <a:pt x="257" y="163"/>
                    <a:pt x="257" y="192"/>
                  </a:cubicBezTo>
                  <a:cubicBezTo>
                    <a:pt x="257" y="220"/>
                    <a:pt x="250" y="243"/>
                    <a:pt x="236" y="261"/>
                  </a:cubicBezTo>
                  <a:cubicBezTo>
                    <a:pt x="222" y="279"/>
                    <a:pt x="204" y="288"/>
                    <a:pt x="181" y="288"/>
                  </a:cubicBezTo>
                  <a:cubicBezTo>
                    <a:pt x="158" y="288"/>
                    <a:pt x="135" y="272"/>
                    <a:pt x="111" y="241"/>
                  </a:cubicBezTo>
                  <a:cubicBezTo>
                    <a:pt x="86" y="209"/>
                    <a:pt x="62" y="171"/>
                    <a:pt x="37" y="126"/>
                  </a:cubicBezTo>
                  <a:cubicBezTo>
                    <a:pt x="12" y="82"/>
                    <a:pt x="0" y="50"/>
                    <a:pt x="0" y="30"/>
                  </a:cubicBezTo>
                  <a:cubicBezTo>
                    <a:pt x="0" y="10"/>
                    <a:pt x="13" y="0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407" y="1342"/>
              <a:ext cx="263" cy="26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3" h="264">
                  <a:moveTo>
                    <a:pt x="38" y="0"/>
                  </a:moveTo>
                  <a:cubicBezTo>
                    <a:pt x="53" y="0"/>
                    <a:pt x="81" y="5"/>
                    <a:pt x="120" y="15"/>
                  </a:cubicBezTo>
                  <a:cubicBezTo>
                    <a:pt x="160" y="25"/>
                    <a:pt x="194" y="43"/>
                    <a:pt x="221" y="70"/>
                  </a:cubicBezTo>
                  <a:cubicBezTo>
                    <a:pt x="249" y="96"/>
                    <a:pt x="263" y="125"/>
                    <a:pt x="263" y="157"/>
                  </a:cubicBezTo>
                  <a:cubicBezTo>
                    <a:pt x="263" y="189"/>
                    <a:pt x="256" y="215"/>
                    <a:pt x="243" y="235"/>
                  </a:cubicBezTo>
                  <a:cubicBezTo>
                    <a:pt x="230" y="254"/>
                    <a:pt x="212" y="264"/>
                    <a:pt x="188" y="264"/>
                  </a:cubicBezTo>
                  <a:cubicBezTo>
                    <a:pt x="165" y="264"/>
                    <a:pt x="143" y="252"/>
                    <a:pt x="122" y="228"/>
                  </a:cubicBezTo>
                  <a:cubicBezTo>
                    <a:pt x="102" y="204"/>
                    <a:pt x="76" y="169"/>
                    <a:pt x="46" y="124"/>
                  </a:cubicBezTo>
                  <a:cubicBezTo>
                    <a:pt x="15" y="78"/>
                    <a:pt x="0" y="46"/>
                    <a:pt x="0" y="28"/>
                  </a:cubicBezTo>
                  <a:cubicBezTo>
                    <a:pt x="0" y="9"/>
                    <a:pt x="13" y="0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7087870" y="2400935"/>
            <a:ext cx="140335" cy="34798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1" h="497">
                <a:moveTo>
                  <a:pt x="107" y="0"/>
                </a:moveTo>
                <a:cubicBezTo>
                  <a:pt x="126" y="0"/>
                  <a:pt x="146" y="16"/>
                  <a:pt x="168" y="49"/>
                </a:cubicBezTo>
                <a:cubicBezTo>
                  <a:pt x="190" y="82"/>
                  <a:pt x="201" y="129"/>
                  <a:pt x="201" y="190"/>
                </a:cubicBezTo>
                <a:cubicBezTo>
                  <a:pt x="201" y="251"/>
                  <a:pt x="188" y="318"/>
                  <a:pt x="162" y="389"/>
                </a:cubicBezTo>
                <a:cubicBezTo>
                  <a:pt x="136" y="461"/>
                  <a:pt x="108" y="497"/>
                  <a:pt x="77" y="497"/>
                </a:cubicBezTo>
                <a:cubicBezTo>
                  <a:pt x="57" y="497"/>
                  <a:pt x="39" y="483"/>
                  <a:pt x="24" y="456"/>
                </a:cubicBezTo>
                <a:cubicBezTo>
                  <a:pt x="8" y="428"/>
                  <a:pt x="0" y="397"/>
                  <a:pt x="0" y="363"/>
                </a:cubicBezTo>
                <a:cubicBezTo>
                  <a:pt x="0" y="329"/>
                  <a:pt x="9" y="289"/>
                  <a:pt x="26" y="242"/>
                </a:cubicBezTo>
                <a:cubicBezTo>
                  <a:pt x="43" y="194"/>
                  <a:pt x="56" y="134"/>
                  <a:pt x="66" y="60"/>
                </a:cubicBezTo>
                <a:cubicBezTo>
                  <a:pt x="71" y="20"/>
                  <a:pt x="85" y="0"/>
                  <a:pt x="107" y="0"/>
                </a:cubicBez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endParaRPr lang="zh-CN" altLang="en-US" sz="96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724140" y="2118995"/>
            <a:ext cx="223520" cy="2254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19" h="322">
                <a:moveTo>
                  <a:pt x="42" y="0"/>
                </a:moveTo>
                <a:cubicBezTo>
                  <a:pt x="61" y="0"/>
                  <a:pt x="95" y="7"/>
                  <a:pt x="145" y="22"/>
                </a:cubicBezTo>
                <a:cubicBezTo>
                  <a:pt x="195" y="37"/>
                  <a:pt x="236" y="60"/>
                  <a:pt x="270" y="94"/>
                </a:cubicBezTo>
                <a:cubicBezTo>
                  <a:pt x="303" y="127"/>
                  <a:pt x="319" y="163"/>
                  <a:pt x="319" y="201"/>
                </a:cubicBezTo>
                <a:cubicBezTo>
                  <a:pt x="319" y="240"/>
                  <a:pt x="313" y="270"/>
                  <a:pt x="300" y="291"/>
                </a:cubicBezTo>
                <a:cubicBezTo>
                  <a:pt x="287" y="312"/>
                  <a:pt x="271" y="322"/>
                  <a:pt x="252" y="322"/>
                </a:cubicBezTo>
                <a:cubicBezTo>
                  <a:pt x="232" y="322"/>
                  <a:pt x="213" y="314"/>
                  <a:pt x="193" y="297"/>
                </a:cubicBezTo>
                <a:cubicBezTo>
                  <a:pt x="173" y="280"/>
                  <a:pt x="145" y="249"/>
                  <a:pt x="110" y="205"/>
                </a:cubicBezTo>
                <a:cubicBezTo>
                  <a:pt x="74" y="161"/>
                  <a:pt x="47" y="124"/>
                  <a:pt x="28" y="94"/>
                </a:cubicBezTo>
                <a:cubicBezTo>
                  <a:pt x="9" y="64"/>
                  <a:pt x="0" y="41"/>
                  <a:pt x="0" y="25"/>
                </a:cubicBezTo>
                <a:cubicBezTo>
                  <a:pt x="0" y="8"/>
                  <a:pt x="14" y="0"/>
                  <a:pt x="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96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252335" y="2029460"/>
            <a:ext cx="295910" cy="11245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3" h="1606">
                <a:moveTo>
                  <a:pt x="213" y="359"/>
                </a:moveTo>
                <a:cubicBezTo>
                  <a:pt x="283" y="359"/>
                  <a:pt x="336" y="375"/>
                  <a:pt x="371" y="405"/>
                </a:cubicBezTo>
                <a:cubicBezTo>
                  <a:pt x="406" y="436"/>
                  <a:pt x="423" y="474"/>
                  <a:pt x="423" y="520"/>
                </a:cubicBezTo>
                <a:cubicBezTo>
                  <a:pt x="423" y="564"/>
                  <a:pt x="404" y="586"/>
                  <a:pt x="367" y="586"/>
                </a:cubicBezTo>
                <a:cubicBezTo>
                  <a:pt x="342" y="586"/>
                  <a:pt x="302" y="560"/>
                  <a:pt x="247" y="508"/>
                </a:cubicBezTo>
                <a:cubicBezTo>
                  <a:pt x="226" y="488"/>
                  <a:pt x="209" y="471"/>
                  <a:pt x="196" y="455"/>
                </a:cubicBezTo>
                <a:lnTo>
                  <a:pt x="194" y="452"/>
                </a:lnTo>
                <a:lnTo>
                  <a:pt x="194" y="442"/>
                </a:lnTo>
                <a:cubicBezTo>
                  <a:pt x="195" y="415"/>
                  <a:pt x="196" y="389"/>
                  <a:pt x="198" y="366"/>
                </a:cubicBezTo>
                <a:lnTo>
                  <a:pt x="198" y="360"/>
                </a:lnTo>
                <a:lnTo>
                  <a:pt x="201" y="360"/>
                </a:lnTo>
                <a:cubicBezTo>
                  <a:pt x="205" y="360"/>
                  <a:pt x="209" y="359"/>
                  <a:pt x="213" y="359"/>
                </a:cubicBezTo>
                <a:close/>
                <a:moveTo>
                  <a:pt x="50" y="0"/>
                </a:moveTo>
                <a:cubicBezTo>
                  <a:pt x="76" y="0"/>
                  <a:pt x="116" y="14"/>
                  <a:pt x="167" y="42"/>
                </a:cubicBezTo>
                <a:cubicBezTo>
                  <a:pt x="218" y="70"/>
                  <a:pt x="244" y="101"/>
                  <a:pt x="244" y="138"/>
                </a:cubicBezTo>
                <a:cubicBezTo>
                  <a:pt x="244" y="155"/>
                  <a:pt x="236" y="181"/>
                  <a:pt x="219" y="215"/>
                </a:cubicBezTo>
                <a:cubicBezTo>
                  <a:pt x="211" y="232"/>
                  <a:pt x="204" y="279"/>
                  <a:pt x="199" y="353"/>
                </a:cubicBezTo>
                <a:lnTo>
                  <a:pt x="198" y="360"/>
                </a:lnTo>
                <a:lnTo>
                  <a:pt x="196" y="361"/>
                </a:lnTo>
                <a:cubicBezTo>
                  <a:pt x="175" y="364"/>
                  <a:pt x="164" y="375"/>
                  <a:pt x="164" y="394"/>
                </a:cubicBezTo>
                <a:cubicBezTo>
                  <a:pt x="164" y="407"/>
                  <a:pt x="172" y="425"/>
                  <a:pt x="190" y="448"/>
                </a:cubicBezTo>
                <a:lnTo>
                  <a:pt x="194" y="452"/>
                </a:lnTo>
                <a:lnTo>
                  <a:pt x="193" y="459"/>
                </a:lnTo>
                <a:cubicBezTo>
                  <a:pt x="192" y="505"/>
                  <a:pt x="190" y="558"/>
                  <a:pt x="189" y="616"/>
                </a:cubicBezTo>
                <a:lnTo>
                  <a:pt x="176" y="1356"/>
                </a:lnTo>
                <a:cubicBezTo>
                  <a:pt x="173" y="1464"/>
                  <a:pt x="164" y="1533"/>
                  <a:pt x="148" y="1562"/>
                </a:cubicBezTo>
                <a:cubicBezTo>
                  <a:pt x="131" y="1591"/>
                  <a:pt x="111" y="1606"/>
                  <a:pt x="88" y="1606"/>
                </a:cubicBezTo>
                <a:cubicBezTo>
                  <a:pt x="65" y="1606"/>
                  <a:pt x="44" y="1584"/>
                  <a:pt x="27" y="1540"/>
                </a:cubicBezTo>
                <a:cubicBezTo>
                  <a:pt x="9" y="1496"/>
                  <a:pt x="0" y="1456"/>
                  <a:pt x="0" y="1419"/>
                </a:cubicBezTo>
                <a:cubicBezTo>
                  <a:pt x="0" y="1382"/>
                  <a:pt x="4" y="1341"/>
                  <a:pt x="12" y="1296"/>
                </a:cubicBezTo>
                <a:cubicBezTo>
                  <a:pt x="54" y="1085"/>
                  <a:pt x="75" y="784"/>
                  <a:pt x="75" y="394"/>
                </a:cubicBezTo>
                <a:cubicBezTo>
                  <a:pt x="75" y="253"/>
                  <a:pt x="63" y="163"/>
                  <a:pt x="40" y="123"/>
                </a:cubicBezTo>
                <a:cubicBezTo>
                  <a:pt x="19" y="90"/>
                  <a:pt x="9" y="61"/>
                  <a:pt x="9" y="37"/>
                </a:cubicBezTo>
                <a:cubicBezTo>
                  <a:pt x="9" y="12"/>
                  <a:pt x="23" y="0"/>
                  <a:pt x="50" y="0"/>
                </a:cubicBez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96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422515" y="2393315"/>
            <a:ext cx="787400" cy="58928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25" h="842">
                <a:moveTo>
                  <a:pt x="946" y="0"/>
                </a:moveTo>
                <a:cubicBezTo>
                  <a:pt x="987" y="0"/>
                  <a:pt x="1027" y="9"/>
                  <a:pt x="1066" y="26"/>
                </a:cubicBezTo>
                <a:cubicBezTo>
                  <a:pt x="1105" y="44"/>
                  <a:pt x="1125" y="66"/>
                  <a:pt x="1125" y="92"/>
                </a:cubicBezTo>
                <a:cubicBezTo>
                  <a:pt x="1125" y="134"/>
                  <a:pt x="1083" y="158"/>
                  <a:pt x="998" y="164"/>
                </a:cubicBezTo>
                <a:cubicBezTo>
                  <a:pt x="942" y="167"/>
                  <a:pt x="837" y="176"/>
                  <a:pt x="682" y="191"/>
                </a:cubicBezTo>
                <a:cubicBezTo>
                  <a:pt x="528" y="207"/>
                  <a:pt x="408" y="218"/>
                  <a:pt x="323" y="226"/>
                </a:cubicBezTo>
                <a:cubicBezTo>
                  <a:pt x="382" y="234"/>
                  <a:pt x="412" y="254"/>
                  <a:pt x="412" y="286"/>
                </a:cubicBezTo>
                <a:cubicBezTo>
                  <a:pt x="412" y="296"/>
                  <a:pt x="409" y="308"/>
                  <a:pt x="403" y="323"/>
                </a:cubicBezTo>
                <a:cubicBezTo>
                  <a:pt x="393" y="356"/>
                  <a:pt x="387" y="462"/>
                  <a:pt x="383" y="642"/>
                </a:cubicBezTo>
                <a:cubicBezTo>
                  <a:pt x="677" y="599"/>
                  <a:pt x="838" y="578"/>
                  <a:pt x="866" y="578"/>
                </a:cubicBezTo>
                <a:cubicBezTo>
                  <a:pt x="920" y="578"/>
                  <a:pt x="965" y="591"/>
                  <a:pt x="1000" y="617"/>
                </a:cubicBezTo>
                <a:cubicBezTo>
                  <a:pt x="1036" y="643"/>
                  <a:pt x="1053" y="671"/>
                  <a:pt x="1053" y="701"/>
                </a:cubicBezTo>
                <a:cubicBezTo>
                  <a:pt x="1053" y="731"/>
                  <a:pt x="1019" y="746"/>
                  <a:pt x="951" y="746"/>
                </a:cubicBezTo>
                <a:cubicBezTo>
                  <a:pt x="928" y="746"/>
                  <a:pt x="894" y="744"/>
                  <a:pt x="849" y="740"/>
                </a:cubicBezTo>
                <a:cubicBezTo>
                  <a:pt x="804" y="736"/>
                  <a:pt x="744" y="734"/>
                  <a:pt x="671" y="734"/>
                </a:cubicBezTo>
                <a:cubicBezTo>
                  <a:pt x="597" y="734"/>
                  <a:pt x="527" y="741"/>
                  <a:pt x="462" y="755"/>
                </a:cubicBezTo>
                <a:cubicBezTo>
                  <a:pt x="396" y="769"/>
                  <a:pt x="351" y="787"/>
                  <a:pt x="327" y="809"/>
                </a:cubicBezTo>
                <a:cubicBezTo>
                  <a:pt x="302" y="831"/>
                  <a:pt x="281" y="842"/>
                  <a:pt x="262" y="842"/>
                </a:cubicBezTo>
                <a:cubicBezTo>
                  <a:pt x="243" y="842"/>
                  <a:pt x="224" y="825"/>
                  <a:pt x="204" y="793"/>
                </a:cubicBezTo>
                <a:cubicBezTo>
                  <a:pt x="183" y="760"/>
                  <a:pt x="173" y="733"/>
                  <a:pt x="173" y="713"/>
                </a:cubicBezTo>
                <a:cubicBezTo>
                  <a:pt x="173" y="692"/>
                  <a:pt x="184" y="675"/>
                  <a:pt x="207" y="663"/>
                </a:cubicBezTo>
                <a:cubicBezTo>
                  <a:pt x="230" y="647"/>
                  <a:pt x="245" y="614"/>
                  <a:pt x="251" y="565"/>
                </a:cubicBezTo>
                <a:cubicBezTo>
                  <a:pt x="257" y="516"/>
                  <a:pt x="260" y="473"/>
                  <a:pt x="260" y="437"/>
                </a:cubicBezTo>
                <a:cubicBezTo>
                  <a:pt x="260" y="356"/>
                  <a:pt x="247" y="294"/>
                  <a:pt x="222" y="251"/>
                </a:cubicBezTo>
                <a:cubicBezTo>
                  <a:pt x="214" y="253"/>
                  <a:pt x="199" y="254"/>
                  <a:pt x="177" y="254"/>
                </a:cubicBezTo>
                <a:cubicBezTo>
                  <a:pt x="116" y="254"/>
                  <a:pt x="71" y="246"/>
                  <a:pt x="42" y="229"/>
                </a:cubicBezTo>
                <a:cubicBezTo>
                  <a:pt x="14" y="212"/>
                  <a:pt x="0" y="194"/>
                  <a:pt x="0" y="176"/>
                </a:cubicBezTo>
                <a:cubicBezTo>
                  <a:pt x="0" y="157"/>
                  <a:pt x="24" y="147"/>
                  <a:pt x="73" y="143"/>
                </a:cubicBezTo>
                <a:cubicBezTo>
                  <a:pt x="161" y="138"/>
                  <a:pt x="301" y="119"/>
                  <a:pt x="493" y="86"/>
                </a:cubicBezTo>
                <a:cubicBezTo>
                  <a:pt x="685" y="53"/>
                  <a:pt x="798" y="30"/>
                  <a:pt x="833" y="18"/>
                </a:cubicBezTo>
                <a:cubicBezTo>
                  <a:pt x="868" y="6"/>
                  <a:pt x="906" y="0"/>
                  <a:pt x="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96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7025640" y="4632325"/>
            <a:ext cx="1281430" cy="1163955"/>
            <a:chOff x="9959" y="708"/>
            <a:chExt cx="1667" cy="1514"/>
          </a:xfrm>
        </p:grpSpPr>
        <p:sp>
          <p:nvSpPr>
            <p:cNvPr id="21" name="文本框 20"/>
            <p:cNvSpPr txBox="1"/>
            <p:nvPr/>
          </p:nvSpPr>
          <p:spPr>
            <a:xfrm>
              <a:off x="9959" y="1274"/>
              <a:ext cx="197" cy="43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" h="437">
                  <a:moveTo>
                    <a:pt x="119" y="0"/>
                  </a:moveTo>
                  <a:cubicBezTo>
                    <a:pt x="133" y="0"/>
                    <a:pt x="150" y="13"/>
                    <a:pt x="169" y="40"/>
                  </a:cubicBezTo>
                  <a:cubicBezTo>
                    <a:pt x="188" y="66"/>
                    <a:pt x="197" y="101"/>
                    <a:pt x="197" y="145"/>
                  </a:cubicBezTo>
                  <a:cubicBezTo>
                    <a:pt x="197" y="188"/>
                    <a:pt x="187" y="238"/>
                    <a:pt x="168" y="294"/>
                  </a:cubicBezTo>
                  <a:cubicBezTo>
                    <a:pt x="148" y="350"/>
                    <a:pt x="131" y="388"/>
                    <a:pt x="116" y="407"/>
                  </a:cubicBezTo>
                  <a:cubicBezTo>
                    <a:pt x="101" y="427"/>
                    <a:pt x="83" y="437"/>
                    <a:pt x="62" y="437"/>
                  </a:cubicBezTo>
                  <a:cubicBezTo>
                    <a:pt x="41" y="437"/>
                    <a:pt x="26" y="426"/>
                    <a:pt x="15" y="403"/>
                  </a:cubicBezTo>
                  <a:cubicBezTo>
                    <a:pt x="5" y="380"/>
                    <a:pt x="0" y="353"/>
                    <a:pt x="0" y="322"/>
                  </a:cubicBezTo>
                  <a:cubicBezTo>
                    <a:pt x="0" y="291"/>
                    <a:pt x="8" y="262"/>
                    <a:pt x="24" y="236"/>
                  </a:cubicBezTo>
                  <a:cubicBezTo>
                    <a:pt x="40" y="209"/>
                    <a:pt x="54" y="178"/>
                    <a:pt x="64" y="142"/>
                  </a:cubicBezTo>
                  <a:cubicBezTo>
                    <a:pt x="74" y="107"/>
                    <a:pt x="81" y="74"/>
                    <a:pt x="84" y="44"/>
                  </a:cubicBezTo>
                  <a:cubicBezTo>
                    <a:pt x="87" y="15"/>
                    <a:pt x="98" y="0"/>
                    <a:pt x="119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/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0402" y="708"/>
              <a:ext cx="1225" cy="151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5" h="1514">
                  <a:moveTo>
                    <a:pt x="711" y="492"/>
                  </a:moveTo>
                  <a:cubicBezTo>
                    <a:pt x="706" y="492"/>
                    <a:pt x="655" y="502"/>
                    <a:pt x="559" y="524"/>
                  </a:cubicBezTo>
                  <a:cubicBezTo>
                    <a:pt x="548" y="640"/>
                    <a:pt x="534" y="744"/>
                    <a:pt x="517" y="836"/>
                  </a:cubicBezTo>
                  <a:cubicBezTo>
                    <a:pt x="561" y="830"/>
                    <a:pt x="612" y="821"/>
                    <a:pt x="669" y="810"/>
                  </a:cubicBezTo>
                  <a:cubicBezTo>
                    <a:pt x="702" y="653"/>
                    <a:pt x="719" y="560"/>
                    <a:pt x="719" y="533"/>
                  </a:cubicBezTo>
                  <a:cubicBezTo>
                    <a:pt x="719" y="505"/>
                    <a:pt x="716" y="492"/>
                    <a:pt x="711" y="492"/>
                  </a:cubicBezTo>
                  <a:close/>
                  <a:moveTo>
                    <a:pt x="431" y="0"/>
                  </a:moveTo>
                  <a:cubicBezTo>
                    <a:pt x="454" y="0"/>
                    <a:pt x="493" y="11"/>
                    <a:pt x="549" y="34"/>
                  </a:cubicBezTo>
                  <a:cubicBezTo>
                    <a:pt x="606" y="57"/>
                    <a:pt x="634" y="85"/>
                    <a:pt x="634" y="119"/>
                  </a:cubicBezTo>
                  <a:cubicBezTo>
                    <a:pt x="634" y="133"/>
                    <a:pt x="627" y="152"/>
                    <a:pt x="613" y="174"/>
                  </a:cubicBezTo>
                  <a:cubicBezTo>
                    <a:pt x="594" y="197"/>
                    <a:pt x="578" y="284"/>
                    <a:pt x="566" y="433"/>
                  </a:cubicBezTo>
                  <a:cubicBezTo>
                    <a:pt x="631" y="415"/>
                    <a:pt x="674" y="399"/>
                    <a:pt x="693" y="385"/>
                  </a:cubicBezTo>
                  <a:cubicBezTo>
                    <a:pt x="713" y="370"/>
                    <a:pt x="734" y="363"/>
                    <a:pt x="758" y="363"/>
                  </a:cubicBezTo>
                  <a:cubicBezTo>
                    <a:pt x="781" y="363"/>
                    <a:pt x="816" y="374"/>
                    <a:pt x="862" y="394"/>
                  </a:cubicBezTo>
                  <a:cubicBezTo>
                    <a:pt x="908" y="415"/>
                    <a:pt x="931" y="435"/>
                    <a:pt x="931" y="454"/>
                  </a:cubicBezTo>
                  <a:cubicBezTo>
                    <a:pt x="931" y="474"/>
                    <a:pt x="922" y="494"/>
                    <a:pt x="904" y="514"/>
                  </a:cubicBezTo>
                  <a:cubicBezTo>
                    <a:pt x="886" y="535"/>
                    <a:pt x="866" y="571"/>
                    <a:pt x="844" y="624"/>
                  </a:cubicBezTo>
                  <a:cubicBezTo>
                    <a:pt x="822" y="677"/>
                    <a:pt x="801" y="733"/>
                    <a:pt x="782" y="792"/>
                  </a:cubicBezTo>
                  <a:cubicBezTo>
                    <a:pt x="875" y="765"/>
                    <a:pt x="941" y="751"/>
                    <a:pt x="981" y="751"/>
                  </a:cubicBezTo>
                  <a:cubicBezTo>
                    <a:pt x="1020" y="751"/>
                    <a:pt x="1055" y="762"/>
                    <a:pt x="1085" y="784"/>
                  </a:cubicBezTo>
                  <a:cubicBezTo>
                    <a:pt x="1115" y="806"/>
                    <a:pt x="1131" y="827"/>
                    <a:pt x="1131" y="845"/>
                  </a:cubicBezTo>
                  <a:cubicBezTo>
                    <a:pt x="1131" y="880"/>
                    <a:pt x="1091" y="898"/>
                    <a:pt x="1011" y="898"/>
                  </a:cubicBezTo>
                  <a:cubicBezTo>
                    <a:pt x="992" y="898"/>
                    <a:pt x="974" y="897"/>
                    <a:pt x="957" y="895"/>
                  </a:cubicBezTo>
                  <a:cubicBezTo>
                    <a:pt x="940" y="893"/>
                    <a:pt x="924" y="892"/>
                    <a:pt x="909" y="892"/>
                  </a:cubicBezTo>
                  <a:cubicBezTo>
                    <a:pt x="838" y="892"/>
                    <a:pt x="718" y="902"/>
                    <a:pt x="549" y="923"/>
                  </a:cubicBezTo>
                  <a:cubicBezTo>
                    <a:pt x="613" y="1014"/>
                    <a:pt x="673" y="1091"/>
                    <a:pt x="730" y="1151"/>
                  </a:cubicBezTo>
                  <a:cubicBezTo>
                    <a:pt x="786" y="1212"/>
                    <a:pt x="847" y="1262"/>
                    <a:pt x="913" y="1300"/>
                  </a:cubicBezTo>
                  <a:cubicBezTo>
                    <a:pt x="979" y="1339"/>
                    <a:pt x="1068" y="1379"/>
                    <a:pt x="1180" y="1422"/>
                  </a:cubicBezTo>
                  <a:cubicBezTo>
                    <a:pt x="1210" y="1435"/>
                    <a:pt x="1225" y="1451"/>
                    <a:pt x="1225" y="1472"/>
                  </a:cubicBezTo>
                  <a:cubicBezTo>
                    <a:pt x="1225" y="1487"/>
                    <a:pt x="1219" y="1496"/>
                    <a:pt x="1208" y="1501"/>
                  </a:cubicBezTo>
                  <a:cubicBezTo>
                    <a:pt x="1196" y="1505"/>
                    <a:pt x="1161" y="1509"/>
                    <a:pt x="1104" y="1511"/>
                  </a:cubicBezTo>
                  <a:cubicBezTo>
                    <a:pt x="1046" y="1513"/>
                    <a:pt x="995" y="1514"/>
                    <a:pt x="952" y="1514"/>
                  </a:cubicBezTo>
                  <a:cubicBezTo>
                    <a:pt x="908" y="1514"/>
                    <a:pt x="873" y="1511"/>
                    <a:pt x="847" y="1506"/>
                  </a:cubicBezTo>
                  <a:cubicBezTo>
                    <a:pt x="820" y="1502"/>
                    <a:pt x="798" y="1492"/>
                    <a:pt x="780" y="1477"/>
                  </a:cubicBezTo>
                  <a:cubicBezTo>
                    <a:pt x="762" y="1462"/>
                    <a:pt x="720" y="1396"/>
                    <a:pt x="654" y="1278"/>
                  </a:cubicBezTo>
                  <a:cubicBezTo>
                    <a:pt x="587" y="1160"/>
                    <a:pt x="532" y="1047"/>
                    <a:pt x="488" y="939"/>
                  </a:cubicBezTo>
                  <a:cubicBezTo>
                    <a:pt x="456" y="1084"/>
                    <a:pt x="410" y="1198"/>
                    <a:pt x="350" y="1280"/>
                  </a:cubicBezTo>
                  <a:cubicBezTo>
                    <a:pt x="290" y="1363"/>
                    <a:pt x="227" y="1420"/>
                    <a:pt x="161" y="1453"/>
                  </a:cubicBezTo>
                  <a:cubicBezTo>
                    <a:pt x="95" y="1486"/>
                    <a:pt x="51" y="1502"/>
                    <a:pt x="30" y="1502"/>
                  </a:cubicBezTo>
                  <a:cubicBezTo>
                    <a:pt x="10" y="1502"/>
                    <a:pt x="0" y="1495"/>
                    <a:pt x="0" y="1480"/>
                  </a:cubicBezTo>
                  <a:cubicBezTo>
                    <a:pt x="0" y="1464"/>
                    <a:pt x="11" y="1449"/>
                    <a:pt x="32" y="1432"/>
                  </a:cubicBezTo>
                  <a:cubicBezTo>
                    <a:pt x="120" y="1378"/>
                    <a:pt x="194" y="1307"/>
                    <a:pt x="254" y="1219"/>
                  </a:cubicBezTo>
                  <a:cubicBezTo>
                    <a:pt x="314" y="1132"/>
                    <a:pt x="354" y="1040"/>
                    <a:pt x="375" y="943"/>
                  </a:cubicBezTo>
                  <a:cubicBezTo>
                    <a:pt x="300" y="957"/>
                    <a:pt x="248" y="968"/>
                    <a:pt x="218" y="977"/>
                  </a:cubicBezTo>
                  <a:cubicBezTo>
                    <a:pt x="188" y="986"/>
                    <a:pt x="162" y="990"/>
                    <a:pt x="139" y="990"/>
                  </a:cubicBezTo>
                  <a:cubicBezTo>
                    <a:pt x="116" y="990"/>
                    <a:pt x="91" y="981"/>
                    <a:pt x="62" y="962"/>
                  </a:cubicBezTo>
                  <a:cubicBezTo>
                    <a:pt x="33" y="942"/>
                    <a:pt x="19" y="926"/>
                    <a:pt x="19" y="914"/>
                  </a:cubicBezTo>
                  <a:cubicBezTo>
                    <a:pt x="19" y="901"/>
                    <a:pt x="25" y="893"/>
                    <a:pt x="37" y="890"/>
                  </a:cubicBezTo>
                  <a:cubicBezTo>
                    <a:pt x="50" y="887"/>
                    <a:pt x="71" y="883"/>
                    <a:pt x="102" y="880"/>
                  </a:cubicBezTo>
                  <a:lnTo>
                    <a:pt x="386" y="849"/>
                  </a:lnTo>
                  <a:cubicBezTo>
                    <a:pt x="400" y="766"/>
                    <a:pt x="412" y="667"/>
                    <a:pt x="422" y="554"/>
                  </a:cubicBezTo>
                  <a:cubicBezTo>
                    <a:pt x="415" y="557"/>
                    <a:pt x="399" y="563"/>
                    <a:pt x="374" y="571"/>
                  </a:cubicBezTo>
                  <a:cubicBezTo>
                    <a:pt x="349" y="578"/>
                    <a:pt x="326" y="582"/>
                    <a:pt x="305" y="582"/>
                  </a:cubicBezTo>
                  <a:cubicBezTo>
                    <a:pt x="283" y="582"/>
                    <a:pt x="258" y="576"/>
                    <a:pt x="230" y="564"/>
                  </a:cubicBezTo>
                  <a:cubicBezTo>
                    <a:pt x="202" y="552"/>
                    <a:pt x="188" y="535"/>
                    <a:pt x="188" y="515"/>
                  </a:cubicBezTo>
                  <a:cubicBezTo>
                    <a:pt x="188" y="495"/>
                    <a:pt x="204" y="484"/>
                    <a:pt x="234" y="483"/>
                  </a:cubicBezTo>
                  <a:cubicBezTo>
                    <a:pt x="265" y="481"/>
                    <a:pt x="329" y="472"/>
                    <a:pt x="426" y="456"/>
                  </a:cubicBezTo>
                  <a:cubicBezTo>
                    <a:pt x="431" y="376"/>
                    <a:pt x="433" y="301"/>
                    <a:pt x="433" y="230"/>
                  </a:cubicBezTo>
                  <a:cubicBezTo>
                    <a:pt x="433" y="159"/>
                    <a:pt x="427" y="112"/>
                    <a:pt x="415" y="90"/>
                  </a:cubicBezTo>
                  <a:cubicBezTo>
                    <a:pt x="403" y="67"/>
                    <a:pt x="397" y="47"/>
                    <a:pt x="397" y="28"/>
                  </a:cubicBezTo>
                  <a:cubicBezTo>
                    <a:pt x="397" y="9"/>
                    <a:pt x="408" y="0"/>
                    <a:pt x="431" y="0"/>
                  </a:cubicBezTo>
                  <a:close/>
                </a:path>
              </a:pathLst>
            </a:custGeom>
            <a:solidFill>
              <a:schemeClr val="accent4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7277100" y="4763135"/>
            <a:ext cx="245745" cy="99568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7" h="1568">
                <a:moveTo>
                  <a:pt x="194" y="452"/>
                </a:moveTo>
                <a:cubicBezTo>
                  <a:pt x="241" y="452"/>
                  <a:pt x="285" y="459"/>
                  <a:pt x="326" y="475"/>
                </a:cubicBezTo>
                <a:cubicBezTo>
                  <a:pt x="367" y="490"/>
                  <a:pt x="387" y="524"/>
                  <a:pt x="387" y="576"/>
                </a:cubicBezTo>
                <a:cubicBezTo>
                  <a:pt x="387" y="619"/>
                  <a:pt x="370" y="640"/>
                  <a:pt x="335" y="640"/>
                </a:cubicBezTo>
                <a:cubicBezTo>
                  <a:pt x="311" y="640"/>
                  <a:pt x="276" y="617"/>
                  <a:pt x="229" y="571"/>
                </a:cubicBezTo>
                <a:cubicBezTo>
                  <a:pt x="215" y="556"/>
                  <a:pt x="203" y="543"/>
                  <a:pt x="193" y="532"/>
                </a:cubicBezTo>
                <a:lnTo>
                  <a:pt x="189" y="527"/>
                </a:lnTo>
                <a:lnTo>
                  <a:pt x="189" y="524"/>
                </a:lnTo>
                <a:cubicBezTo>
                  <a:pt x="189" y="506"/>
                  <a:pt x="189" y="490"/>
                  <a:pt x="189" y="474"/>
                </a:cubicBezTo>
                <a:lnTo>
                  <a:pt x="190" y="452"/>
                </a:lnTo>
                <a:lnTo>
                  <a:pt x="194" y="452"/>
                </a:lnTo>
                <a:close/>
                <a:moveTo>
                  <a:pt x="39" y="0"/>
                </a:moveTo>
                <a:cubicBezTo>
                  <a:pt x="65" y="0"/>
                  <a:pt x="103" y="12"/>
                  <a:pt x="152" y="37"/>
                </a:cubicBezTo>
                <a:cubicBezTo>
                  <a:pt x="201" y="61"/>
                  <a:pt x="225" y="93"/>
                  <a:pt x="225" y="132"/>
                </a:cubicBezTo>
                <a:cubicBezTo>
                  <a:pt x="225" y="145"/>
                  <a:pt x="222" y="162"/>
                  <a:pt x="214" y="182"/>
                </a:cubicBezTo>
                <a:cubicBezTo>
                  <a:pt x="205" y="209"/>
                  <a:pt x="198" y="257"/>
                  <a:pt x="194" y="327"/>
                </a:cubicBezTo>
                <a:cubicBezTo>
                  <a:pt x="192" y="357"/>
                  <a:pt x="191" y="399"/>
                  <a:pt x="190" y="451"/>
                </a:cubicBezTo>
                <a:lnTo>
                  <a:pt x="190" y="452"/>
                </a:lnTo>
                <a:lnTo>
                  <a:pt x="186" y="452"/>
                </a:lnTo>
                <a:cubicBezTo>
                  <a:pt x="169" y="454"/>
                  <a:pt x="160" y="462"/>
                  <a:pt x="160" y="477"/>
                </a:cubicBezTo>
                <a:cubicBezTo>
                  <a:pt x="160" y="487"/>
                  <a:pt x="169" y="503"/>
                  <a:pt x="187" y="525"/>
                </a:cubicBezTo>
                <a:lnTo>
                  <a:pt x="189" y="527"/>
                </a:lnTo>
                <a:lnTo>
                  <a:pt x="188" y="551"/>
                </a:lnTo>
                <a:cubicBezTo>
                  <a:pt x="188" y="597"/>
                  <a:pt x="188" y="649"/>
                  <a:pt x="188" y="706"/>
                </a:cubicBezTo>
                <a:lnTo>
                  <a:pt x="191" y="1280"/>
                </a:lnTo>
                <a:cubicBezTo>
                  <a:pt x="191" y="1350"/>
                  <a:pt x="184" y="1416"/>
                  <a:pt x="169" y="1477"/>
                </a:cubicBezTo>
                <a:cubicBezTo>
                  <a:pt x="153" y="1538"/>
                  <a:pt x="131" y="1568"/>
                  <a:pt x="100" y="1568"/>
                </a:cubicBezTo>
                <a:cubicBezTo>
                  <a:pt x="77" y="1568"/>
                  <a:pt x="58" y="1545"/>
                  <a:pt x="43" y="1498"/>
                </a:cubicBezTo>
                <a:cubicBezTo>
                  <a:pt x="28" y="1451"/>
                  <a:pt x="21" y="1412"/>
                  <a:pt x="21" y="1381"/>
                </a:cubicBezTo>
                <a:cubicBezTo>
                  <a:pt x="21" y="1351"/>
                  <a:pt x="26" y="1317"/>
                  <a:pt x="36" y="1281"/>
                </a:cubicBezTo>
                <a:cubicBezTo>
                  <a:pt x="46" y="1244"/>
                  <a:pt x="55" y="1163"/>
                  <a:pt x="63" y="1037"/>
                </a:cubicBezTo>
                <a:cubicBezTo>
                  <a:pt x="71" y="911"/>
                  <a:pt x="75" y="757"/>
                  <a:pt x="75" y="576"/>
                </a:cubicBezTo>
                <a:cubicBezTo>
                  <a:pt x="75" y="396"/>
                  <a:pt x="69" y="274"/>
                  <a:pt x="58" y="211"/>
                </a:cubicBezTo>
                <a:cubicBezTo>
                  <a:pt x="46" y="148"/>
                  <a:pt x="32" y="103"/>
                  <a:pt x="16" y="77"/>
                </a:cubicBezTo>
                <a:cubicBezTo>
                  <a:pt x="5" y="61"/>
                  <a:pt x="0" y="45"/>
                  <a:pt x="0" y="27"/>
                </a:cubicBezTo>
                <a:cubicBezTo>
                  <a:pt x="0" y="9"/>
                  <a:pt x="13" y="0"/>
                  <a:pt x="39" y="0"/>
                </a:cubicBezTo>
                <a:close/>
              </a:path>
            </a:pathLst>
          </a:custGeom>
          <a:solidFill>
            <a:schemeClr val="tx1"/>
          </a:solidFill>
          <a:effectLst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96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0022205" y="2461895"/>
            <a:ext cx="1294130" cy="6737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01" h="1464">
                <a:moveTo>
                  <a:pt x="854" y="832"/>
                </a:moveTo>
                <a:lnTo>
                  <a:pt x="855" y="835"/>
                </a:lnTo>
                <a:lnTo>
                  <a:pt x="927" y="920"/>
                </a:lnTo>
                <a:lnTo>
                  <a:pt x="924" y="920"/>
                </a:lnTo>
                <a:cubicBezTo>
                  <a:pt x="918" y="922"/>
                  <a:pt x="912" y="924"/>
                  <a:pt x="906" y="925"/>
                </a:cubicBezTo>
                <a:lnTo>
                  <a:pt x="904" y="926"/>
                </a:lnTo>
                <a:lnTo>
                  <a:pt x="882" y="920"/>
                </a:lnTo>
                <a:cubicBezTo>
                  <a:pt x="868" y="916"/>
                  <a:pt x="853" y="913"/>
                  <a:pt x="840" y="909"/>
                </a:cubicBezTo>
                <a:lnTo>
                  <a:pt x="829" y="907"/>
                </a:lnTo>
                <a:lnTo>
                  <a:pt x="828" y="906"/>
                </a:lnTo>
                <a:cubicBezTo>
                  <a:pt x="826" y="901"/>
                  <a:pt x="825" y="895"/>
                  <a:pt x="825" y="888"/>
                </a:cubicBezTo>
                <a:cubicBezTo>
                  <a:pt x="825" y="873"/>
                  <a:pt x="833" y="856"/>
                  <a:pt x="850" y="837"/>
                </a:cubicBezTo>
                <a:lnTo>
                  <a:pt x="854" y="832"/>
                </a:lnTo>
                <a:close/>
                <a:moveTo>
                  <a:pt x="536" y="0"/>
                </a:moveTo>
                <a:cubicBezTo>
                  <a:pt x="569" y="0"/>
                  <a:pt x="621" y="15"/>
                  <a:pt x="691" y="45"/>
                </a:cubicBezTo>
                <a:cubicBezTo>
                  <a:pt x="761" y="75"/>
                  <a:pt x="796" y="109"/>
                  <a:pt x="796" y="149"/>
                </a:cubicBezTo>
                <a:cubicBezTo>
                  <a:pt x="796" y="171"/>
                  <a:pt x="780" y="196"/>
                  <a:pt x="748" y="225"/>
                </a:cubicBezTo>
                <a:cubicBezTo>
                  <a:pt x="649" y="325"/>
                  <a:pt x="600" y="409"/>
                  <a:pt x="600" y="477"/>
                </a:cubicBezTo>
                <a:cubicBezTo>
                  <a:pt x="600" y="502"/>
                  <a:pt x="608" y="528"/>
                  <a:pt x="623" y="557"/>
                </a:cubicBezTo>
                <a:cubicBezTo>
                  <a:pt x="672" y="657"/>
                  <a:pt x="697" y="728"/>
                  <a:pt x="697" y="768"/>
                </a:cubicBezTo>
                <a:cubicBezTo>
                  <a:pt x="697" y="808"/>
                  <a:pt x="692" y="844"/>
                  <a:pt x="684" y="874"/>
                </a:cubicBezTo>
                <a:cubicBezTo>
                  <a:pt x="695" y="875"/>
                  <a:pt x="741" y="885"/>
                  <a:pt x="821" y="905"/>
                </a:cubicBezTo>
                <a:lnTo>
                  <a:pt x="829" y="907"/>
                </a:lnTo>
                <a:lnTo>
                  <a:pt x="833" y="913"/>
                </a:lnTo>
                <a:cubicBezTo>
                  <a:pt x="841" y="923"/>
                  <a:pt x="856" y="928"/>
                  <a:pt x="878" y="928"/>
                </a:cubicBezTo>
                <a:cubicBezTo>
                  <a:pt x="884" y="928"/>
                  <a:pt x="890" y="928"/>
                  <a:pt x="896" y="927"/>
                </a:cubicBezTo>
                <a:lnTo>
                  <a:pt x="904" y="926"/>
                </a:lnTo>
                <a:lnTo>
                  <a:pt x="940" y="935"/>
                </a:lnTo>
                <a:lnTo>
                  <a:pt x="950" y="947"/>
                </a:lnTo>
                <a:lnTo>
                  <a:pt x="1062" y="979"/>
                </a:lnTo>
                <a:lnTo>
                  <a:pt x="1174" y="1027"/>
                </a:lnTo>
                <a:lnTo>
                  <a:pt x="1302" y="1043"/>
                </a:lnTo>
                <a:lnTo>
                  <a:pt x="1368" y="1043"/>
                </a:lnTo>
                <a:lnTo>
                  <a:pt x="1384" y="1047"/>
                </a:lnTo>
                <a:cubicBezTo>
                  <a:pt x="1495" y="1072"/>
                  <a:pt x="1591" y="1092"/>
                  <a:pt x="1672" y="1105"/>
                </a:cubicBezTo>
                <a:cubicBezTo>
                  <a:pt x="1855" y="1137"/>
                  <a:pt x="2020" y="1152"/>
                  <a:pt x="2166" y="1152"/>
                </a:cubicBezTo>
                <a:cubicBezTo>
                  <a:pt x="2313" y="1152"/>
                  <a:pt x="2435" y="1149"/>
                  <a:pt x="2534" y="1142"/>
                </a:cubicBezTo>
                <a:lnTo>
                  <a:pt x="2802" y="1121"/>
                </a:lnTo>
                <a:cubicBezTo>
                  <a:pt x="2868" y="1121"/>
                  <a:pt x="2901" y="1140"/>
                  <a:pt x="2901" y="1178"/>
                </a:cubicBezTo>
                <a:cubicBezTo>
                  <a:pt x="2901" y="1194"/>
                  <a:pt x="2892" y="1209"/>
                  <a:pt x="2874" y="1221"/>
                </a:cubicBezTo>
                <a:cubicBezTo>
                  <a:pt x="2856" y="1233"/>
                  <a:pt x="2781" y="1264"/>
                  <a:pt x="2649" y="1313"/>
                </a:cubicBezTo>
                <a:cubicBezTo>
                  <a:pt x="2517" y="1362"/>
                  <a:pt x="2401" y="1399"/>
                  <a:pt x="2301" y="1425"/>
                </a:cubicBezTo>
                <a:cubicBezTo>
                  <a:pt x="2201" y="1451"/>
                  <a:pt x="2122" y="1464"/>
                  <a:pt x="2063" y="1464"/>
                </a:cubicBezTo>
                <a:cubicBezTo>
                  <a:pt x="2004" y="1464"/>
                  <a:pt x="1948" y="1455"/>
                  <a:pt x="1895" y="1437"/>
                </a:cubicBezTo>
                <a:cubicBezTo>
                  <a:pt x="1689" y="1365"/>
                  <a:pt x="1448" y="1286"/>
                  <a:pt x="1172" y="1199"/>
                </a:cubicBezTo>
                <a:cubicBezTo>
                  <a:pt x="895" y="1111"/>
                  <a:pt x="737" y="1064"/>
                  <a:pt x="698" y="1056"/>
                </a:cubicBezTo>
                <a:cubicBezTo>
                  <a:pt x="659" y="1047"/>
                  <a:pt x="625" y="1043"/>
                  <a:pt x="595" y="1043"/>
                </a:cubicBezTo>
                <a:cubicBezTo>
                  <a:pt x="520" y="1043"/>
                  <a:pt x="420" y="1071"/>
                  <a:pt x="295" y="1128"/>
                </a:cubicBezTo>
                <a:cubicBezTo>
                  <a:pt x="270" y="1139"/>
                  <a:pt x="237" y="1144"/>
                  <a:pt x="196" y="1144"/>
                </a:cubicBezTo>
                <a:cubicBezTo>
                  <a:pt x="154" y="1144"/>
                  <a:pt x="111" y="1126"/>
                  <a:pt x="67" y="1089"/>
                </a:cubicBezTo>
                <a:cubicBezTo>
                  <a:pt x="22" y="1052"/>
                  <a:pt x="0" y="1018"/>
                  <a:pt x="0" y="985"/>
                </a:cubicBezTo>
                <a:cubicBezTo>
                  <a:pt x="0" y="953"/>
                  <a:pt x="21" y="936"/>
                  <a:pt x="63" y="936"/>
                </a:cubicBezTo>
                <a:cubicBezTo>
                  <a:pt x="105" y="936"/>
                  <a:pt x="162" y="931"/>
                  <a:pt x="232" y="921"/>
                </a:cubicBezTo>
                <a:cubicBezTo>
                  <a:pt x="303" y="911"/>
                  <a:pt x="366" y="900"/>
                  <a:pt x="421" y="888"/>
                </a:cubicBezTo>
                <a:cubicBezTo>
                  <a:pt x="476" y="875"/>
                  <a:pt x="512" y="869"/>
                  <a:pt x="529" y="869"/>
                </a:cubicBezTo>
                <a:cubicBezTo>
                  <a:pt x="521" y="786"/>
                  <a:pt x="498" y="715"/>
                  <a:pt x="460" y="655"/>
                </a:cubicBezTo>
                <a:cubicBezTo>
                  <a:pt x="421" y="596"/>
                  <a:pt x="402" y="539"/>
                  <a:pt x="402" y="483"/>
                </a:cubicBezTo>
                <a:cubicBezTo>
                  <a:pt x="402" y="426"/>
                  <a:pt x="410" y="376"/>
                  <a:pt x="428" y="331"/>
                </a:cubicBezTo>
                <a:cubicBezTo>
                  <a:pt x="444" y="292"/>
                  <a:pt x="452" y="270"/>
                  <a:pt x="454" y="265"/>
                </a:cubicBezTo>
                <a:lnTo>
                  <a:pt x="455" y="264"/>
                </a:lnTo>
                <a:lnTo>
                  <a:pt x="455" y="264"/>
                </a:lnTo>
                <a:cubicBezTo>
                  <a:pt x="455" y="264"/>
                  <a:pt x="455" y="264"/>
                  <a:pt x="455" y="264"/>
                </a:cubicBezTo>
                <a:lnTo>
                  <a:pt x="455" y="264"/>
                </a:lnTo>
                <a:lnTo>
                  <a:pt x="454" y="264"/>
                </a:lnTo>
                <a:cubicBezTo>
                  <a:pt x="450" y="265"/>
                  <a:pt x="431" y="270"/>
                  <a:pt x="399" y="279"/>
                </a:cubicBezTo>
                <a:cubicBezTo>
                  <a:pt x="361" y="290"/>
                  <a:pt x="320" y="295"/>
                  <a:pt x="276" y="295"/>
                </a:cubicBezTo>
                <a:cubicBezTo>
                  <a:pt x="231" y="295"/>
                  <a:pt x="188" y="288"/>
                  <a:pt x="148" y="276"/>
                </a:cubicBezTo>
                <a:cubicBezTo>
                  <a:pt x="107" y="263"/>
                  <a:pt x="87" y="242"/>
                  <a:pt x="87" y="212"/>
                </a:cubicBezTo>
                <a:cubicBezTo>
                  <a:pt x="87" y="183"/>
                  <a:pt x="114" y="163"/>
                  <a:pt x="167" y="152"/>
                </a:cubicBezTo>
                <a:cubicBezTo>
                  <a:pt x="219" y="141"/>
                  <a:pt x="272" y="125"/>
                  <a:pt x="324" y="103"/>
                </a:cubicBezTo>
                <a:cubicBezTo>
                  <a:pt x="376" y="81"/>
                  <a:pt x="416" y="58"/>
                  <a:pt x="444" y="35"/>
                </a:cubicBezTo>
                <a:cubicBezTo>
                  <a:pt x="472" y="12"/>
                  <a:pt x="503" y="0"/>
                  <a:pt x="5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square" rtlCol="0">
            <a:noAutofit/>
          </a:bodyPr>
          <a:lstStyle/>
          <a:p>
            <a:endParaRPr lang="zh-CN" altLang="en-US" sz="96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0520045" y="2085340"/>
            <a:ext cx="414655" cy="14859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62" h="217">
                <a:moveTo>
                  <a:pt x="435" y="0"/>
                </a:moveTo>
                <a:cubicBezTo>
                  <a:pt x="458" y="0"/>
                  <a:pt x="484" y="6"/>
                  <a:pt x="516" y="19"/>
                </a:cubicBezTo>
                <a:cubicBezTo>
                  <a:pt x="547" y="32"/>
                  <a:pt x="562" y="49"/>
                  <a:pt x="562" y="71"/>
                </a:cubicBezTo>
                <a:cubicBezTo>
                  <a:pt x="562" y="93"/>
                  <a:pt x="548" y="111"/>
                  <a:pt x="521" y="126"/>
                </a:cubicBezTo>
                <a:cubicBezTo>
                  <a:pt x="493" y="142"/>
                  <a:pt x="436" y="161"/>
                  <a:pt x="349" y="183"/>
                </a:cubicBezTo>
                <a:cubicBezTo>
                  <a:pt x="263" y="206"/>
                  <a:pt x="200" y="217"/>
                  <a:pt x="161" y="217"/>
                </a:cubicBezTo>
                <a:cubicBezTo>
                  <a:pt x="123" y="217"/>
                  <a:pt x="86" y="211"/>
                  <a:pt x="52" y="198"/>
                </a:cubicBezTo>
                <a:cubicBezTo>
                  <a:pt x="17" y="186"/>
                  <a:pt x="0" y="169"/>
                  <a:pt x="0" y="149"/>
                </a:cubicBezTo>
                <a:cubicBezTo>
                  <a:pt x="0" y="123"/>
                  <a:pt x="27" y="106"/>
                  <a:pt x="82" y="98"/>
                </a:cubicBezTo>
                <a:cubicBezTo>
                  <a:pt x="96" y="97"/>
                  <a:pt x="151" y="80"/>
                  <a:pt x="246" y="48"/>
                </a:cubicBezTo>
                <a:cubicBezTo>
                  <a:pt x="341" y="16"/>
                  <a:pt x="404" y="0"/>
                  <a:pt x="435" y="0"/>
                </a:cubicBezTo>
                <a:close/>
              </a:path>
            </a:pathLst>
          </a:custGeom>
          <a:solidFill>
            <a:srgbClr val="E2AEAB"/>
          </a:solidFill>
          <a:effectLst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96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0142220" y="2090420"/>
            <a:ext cx="203835" cy="1847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6" h="269">
                <a:moveTo>
                  <a:pt x="40" y="0"/>
                </a:moveTo>
                <a:cubicBezTo>
                  <a:pt x="75" y="0"/>
                  <a:pt x="123" y="13"/>
                  <a:pt x="184" y="39"/>
                </a:cubicBezTo>
                <a:cubicBezTo>
                  <a:pt x="245" y="65"/>
                  <a:pt x="276" y="111"/>
                  <a:pt x="276" y="175"/>
                </a:cubicBezTo>
                <a:cubicBezTo>
                  <a:pt x="276" y="238"/>
                  <a:pt x="255" y="269"/>
                  <a:pt x="214" y="269"/>
                </a:cubicBezTo>
                <a:cubicBezTo>
                  <a:pt x="173" y="269"/>
                  <a:pt x="127" y="235"/>
                  <a:pt x="76" y="167"/>
                </a:cubicBezTo>
                <a:cubicBezTo>
                  <a:pt x="25" y="99"/>
                  <a:pt x="0" y="54"/>
                  <a:pt x="0" y="33"/>
                </a:cubicBezTo>
                <a:cubicBezTo>
                  <a:pt x="0" y="11"/>
                  <a:pt x="13" y="0"/>
                  <a:pt x="40" y="0"/>
                </a:cubicBezTo>
                <a:close/>
              </a:path>
            </a:pathLst>
          </a:custGeom>
          <a:solidFill>
            <a:schemeClr val="tx1"/>
          </a:solidFill>
          <a:effectLst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96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10396855" y="2344420"/>
            <a:ext cx="756285" cy="5975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95" h="1298">
                <a:moveTo>
                  <a:pt x="86" y="1190"/>
                </a:moveTo>
                <a:lnTo>
                  <a:pt x="92" y="1192"/>
                </a:lnTo>
                <a:cubicBezTo>
                  <a:pt x="248" y="1233"/>
                  <a:pt x="386" y="1268"/>
                  <a:pt x="507" y="1297"/>
                </a:cubicBezTo>
                <a:lnTo>
                  <a:pt x="514" y="1298"/>
                </a:lnTo>
                <a:lnTo>
                  <a:pt x="448" y="1298"/>
                </a:lnTo>
                <a:lnTo>
                  <a:pt x="320" y="1282"/>
                </a:lnTo>
                <a:lnTo>
                  <a:pt x="208" y="1234"/>
                </a:lnTo>
                <a:lnTo>
                  <a:pt x="96" y="1202"/>
                </a:lnTo>
                <a:lnTo>
                  <a:pt x="86" y="1190"/>
                </a:lnTo>
                <a:close/>
                <a:moveTo>
                  <a:pt x="1310" y="0"/>
                </a:moveTo>
                <a:cubicBezTo>
                  <a:pt x="1376" y="0"/>
                  <a:pt x="1430" y="12"/>
                  <a:pt x="1477" y="34"/>
                </a:cubicBezTo>
                <a:cubicBezTo>
                  <a:pt x="1523" y="57"/>
                  <a:pt x="1546" y="83"/>
                  <a:pt x="1546" y="112"/>
                </a:cubicBezTo>
                <a:cubicBezTo>
                  <a:pt x="1546" y="165"/>
                  <a:pt x="1477" y="198"/>
                  <a:pt x="1338" y="210"/>
                </a:cubicBezTo>
                <a:lnTo>
                  <a:pt x="944" y="250"/>
                </a:lnTo>
                <a:cubicBezTo>
                  <a:pt x="982" y="256"/>
                  <a:pt x="1012" y="271"/>
                  <a:pt x="1033" y="295"/>
                </a:cubicBezTo>
                <a:cubicBezTo>
                  <a:pt x="1055" y="319"/>
                  <a:pt x="1067" y="343"/>
                  <a:pt x="1067" y="365"/>
                </a:cubicBezTo>
                <a:cubicBezTo>
                  <a:pt x="1067" y="389"/>
                  <a:pt x="1055" y="425"/>
                  <a:pt x="1033" y="475"/>
                </a:cubicBezTo>
                <a:cubicBezTo>
                  <a:pt x="1019" y="509"/>
                  <a:pt x="1010" y="600"/>
                  <a:pt x="1010" y="746"/>
                </a:cubicBezTo>
                <a:cubicBezTo>
                  <a:pt x="1010" y="846"/>
                  <a:pt x="1019" y="909"/>
                  <a:pt x="1037" y="932"/>
                </a:cubicBezTo>
                <a:cubicBezTo>
                  <a:pt x="1055" y="958"/>
                  <a:pt x="1096" y="970"/>
                  <a:pt x="1164" y="970"/>
                </a:cubicBezTo>
                <a:cubicBezTo>
                  <a:pt x="1273" y="970"/>
                  <a:pt x="1348" y="956"/>
                  <a:pt x="1387" y="930"/>
                </a:cubicBezTo>
                <a:cubicBezTo>
                  <a:pt x="1427" y="903"/>
                  <a:pt x="1462" y="830"/>
                  <a:pt x="1490" y="709"/>
                </a:cubicBezTo>
                <a:cubicBezTo>
                  <a:pt x="1503" y="660"/>
                  <a:pt x="1525" y="636"/>
                  <a:pt x="1556" y="636"/>
                </a:cubicBezTo>
                <a:cubicBezTo>
                  <a:pt x="1587" y="636"/>
                  <a:pt x="1606" y="655"/>
                  <a:pt x="1612" y="694"/>
                </a:cubicBezTo>
                <a:cubicBezTo>
                  <a:pt x="1629" y="806"/>
                  <a:pt x="1647" y="885"/>
                  <a:pt x="1667" y="932"/>
                </a:cubicBezTo>
                <a:cubicBezTo>
                  <a:pt x="1685" y="979"/>
                  <a:pt x="1695" y="1011"/>
                  <a:pt x="1695" y="1029"/>
                </a:cubicBezTo>
                <a:cubicBezTo>
                  <a:pt x="1695" y="1090"/>
                  <a:pt x="1637" y="1135"/>
                  <a:pt x="1523" y="1163"/>
                </a:cubicBezTo>
                <a:cubicBezTo>
                  <a:pt x="1409" y="1192"/>
                  <a:pt x="1313" y="1207"/>
                  <a:pt x="1232" y="1207"/>
                </a:cubicBezTo>
                <a:cubicBezTo>
                  <a:pt x="1101" y="1207"/>
                  <a:pt x="999" y="1175"/>
                  <a:pt x="926" y="1113"/>
                </a:cubicBezTo>
                <a:cubicBezTo>
                  <a:pt x="851" y="1050"/>
                  <a:pt x="815" y="967"/>
                  <a:pt x="815" y="861"/>
                </a:cubicBezTo>
                <a:cubicBezTo>
                  <a:pt x="815" y="755"/>
                  <a:pt x="817" y="666"/>
                  <a:pt x="822" y="594"/>
                </a:cubicBezTo>
                <a:lnTo>
                  <a:pt x="833" y="430"/>
                </a:lnTo>
                <a:cubicBezTo>
                  <a:pt x="833" y="363"/>
                  <a:pt x="823" y="311"/>
                  <a:pt x="804" y="273"/>
                </a:cubicBezTo>
                <a:cubicBezTo>
                  <a:pt x="736" y="283"/>
                  <a:pt x="661" y="292"/>
                  <a:pt x="577" y="299"/>
                </a:cubicBezTo>
                <a:cubicBezTo>
                  <a:pt x="665" y="328"/>
                  <a:pt x="708" y="363"/>
                  <a:pt x="708" y="407"/>
                </a:cubicBezTo>
                <a:cubicBezTo>
                  <a:pt x="708" y="425"/>
                  <a:pt x="701" y="444"/>
                  <a:pt x="688" y="466"/>
                </a:cubicBezTo>
                <a:cubicBezTo>
                  <a:pt x="675" y="489"/>
                  <a:pt x="656" y="538"/>
                  <a:pt x="630" y="617"/>
                </a:cubicBezTo>
                <a:cubicBezTo>
                  <a:pt x="605" y="694"/>
                  <a:pt x="559" y="776"/>
                  <a:pt x="489" y="862"/>
                </a:cubicBezTo>
                <a:cubicBezTo>
                  <a:pt x="420" y="949"/>
                  <a:pt x="335" y="1025"/>
                  <a:pt x="238" y="1089"/>
                </a:cubicBezTo>
                <a:cubicBezTo>
                  <a:pt x="173" y="1130"/>
                  <a:pt x="121" y="1158"/>
                  <a:pt x="80" y="1172"/>
                </a:cubicBezTo>
                <a:lnTo>
                  <a:pt x="73" y="1174"/>
                </a:lnTo>
                <a:lnTo>
                  <a:pt x="1" y="1090"/>
                </a:lnTo>
                <a:lnTo>
                  <a:pt x="0" y="1087"/>
                </a:lnTo>
                <a:lnTo>
                  <a:pt x="1" y="1086"/>
                </a:lnTo>
                <a:cubicBezTo>
                  <a:pt x="13" y="1073"/>
                  <a:pt x="28" y="1059"/>
                  <a:pt x="48" y="1044"/>
                </a:cubicBezTo>
                <a:cubicBezTo>
                  <a:pt x="101" y="1004"/>
                  <a:pt x="165" y="940"/>
                  <a:pt x="246" y="851"/>
                </a:cubicBezTo>
                <a:cubicBezTo>
                  <a:pt x="326" y="761"/>
                  <a:pt x="380" y="672"/>
                  <a:pt x="410" y="582"/>
                </a:cubicBezTo>
                <a:cubicBezTo>
                  <a:pt x="440" y="495"/>
                  <a:pt x="453" y="429"/>
                  <a:pt x="453" y="387"/>
                </a:cubicBezTo>
                <a:cubicBezTo>
                  <a:pt x="453" y="351"/>
                  <a:pt x="454" y="330"/>
                  <a:pt x="456" y="327"/>
                </a:cubicBezTo>
                <a:lnTo>
                  <a:pt x="456" y="326"/>
                </a:lnTo>
                <a:lnTo>
                  <a:pt x="456" y="326"/>
                </a:lnTo>
                <a:cubicBezTo>
                  <a:pt x="456" y="326"/>
                  <a:pt x="456" y="326"/>
                  <a:pt x="456" y="326"/>
                </a:cubicBezTo>
                <a:lnTo>
                  <a:pt x="456" y="326"/>
                </a:lnTo>
                <a:lnTo>
                  <a:pt x="434" y="332"/>
                </a:lnTo>
                <a:cubicBezTo>
                  <a:pt x="326" y="358"/>
                  <a:pt x="259" y="371"/>
                  <a:pt x="230" y="371"/>
                </a:cubicBezTo>
                <a:cubicBezTo>
                  <a:pt x="198" y="371"/>
                  <a:pt x="157" y="360"/>
                  <a:pt x="107" y="338"/>
                </a:cubicBezTo>
                <a:cubicBezTo>
                  <a:pt x="58" y="317"/>
                  <a:pt x="33" y="293"/>
                  <a:pt x="33" y="267"/>
                </a:cubicBezTo>
                <a:cubicBezTo>
                  <a:pt x="33" y="226"/>
                  <a:pt x="92" y="204"/>
                  <a:pt x="210" y="203"/>
                </a:cubicBezTo>
                <a:cubicBezTo>
                  <a:pt x="253" y="201"/>
                  <a:pt x="392" y="177"/>
                  <a:pt x="628" y="133"/>
                </a:cubicBezTo>
                <a:cubicBezTo>
                  <a:pt x="865" y="88"/>
                  <a:pt x="1020" y="55"/>
                  <a:pt x="1096" y="33"/>
                </a:cubicBezTo>
                <a:cubicBezTo>
                  <a:pt x="1172" y="10"/>
                  <a:pt x="1243" y="0"/>
                  <a:pt x="1310" y="0"/>
                </a:cubicBezTo>
                <a:close/>
              </a:path>
            </a:pathLst>
          </a:custGeom>
          <a:solidFill>
            <a:srgbClr val="E2AEAB"/>
          </a:solidFill>
          <a:effectLst/>
        </p:spPr>
        <p:txBody>
          <a:bodyPr wrap="square" rtlCol="0">
            <a:noAutofit/>
          </a:bodyPr>
          <a:lstStyle/>
          <a:p>
            <a:endParaRPr lang="zh-CN" altLang="en-US" sz="96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grpSp>
        <p:nvGrpSpPr>
          <p:cNvPr id="101" name="组合 100"/>
          <p:cNvGrpSpPr/>
          <p:nvPr/>
        </p:nvGrpSpPr>
        <p:grpSpPr>
          <a:xfrm>
            <a:off x="10035540" y="4716145"/>
            <a:ext cx="1242695" cy="1069340"/>
            <a:chOff x="3972" y="492"/>
            <a:chExt cx="1740" cy="1497"/>
          </a:xfrm>
        </p:grpSpPr>
        <p:sp>
          <p:nvSpPr>
            <p:cNvPr id="69" name="文本框 68"/>
            <p:cNvSpPr txBox="1"/>
            <p:nvPr/>
          </p:nvSpPr>
          <p:spPr>
            <a:xfrm>
              <a:off x="4478" y="492"/>
              <a:ext cx="1014" cy="131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4" h="1314">
                  <a:moveTo>
                    <a:pt x="549" y="1275"/>
                  </a:moveTo>
                  <a:lnTo>
                    <a:pt x="556" y="1275"/>
                  </a:lnTo>
                  <a:cubicBezTo>
                    <a:pt x="590" y="1278"/>
                    <a:pt x="636" y="1280"/>
                    <a:pt x="695" y="1280"/>
                  </a:cubicBezTo>
                  <a:cubicBezTo>
                    <a:pt x="731" y="1280"/>
                    <a:pt x="769" y="1279"/>
                    <a:pt x="807" y="1278"/>
                  </a:cubicBezTo>
                  <a:lnTo>
                    <a:pt x="816" y="1278"/>
                  </a:lnTo>
                  <a:lnTo>
                    <a:pt x="753" y="1314"/>
                  </a:lnTo>
                  <a:lnTo>
                    <a:pt x="641" y="1314"/>
                  </a:lnTo>
                  <a:lnTo>
                    <a:pt x="549" y="1275"/>
                  </a:lnTo>
                  <a:close/>
                  <a:moveTo>
                    <a:pt x="78" y="1152"/>
                  </a:moveTo>
                  <a:lnTo>
                    <a:pt x="84" y="1154"/>
                  </a:lnTo>
                  <a:lnTo>
                    <a:pt x="82" y="1154"/>
                  </a:lnTo>
                  <a:lnTo>
                    <a:pt x="78" y="1152"/>
                  </a:lnTo>
                  <a:close/>
                  <a:moveTo>
                    <a:pt x="636" y="0"/>
                  </a:moveTo>
                  <a:cubicBezTo>
                    <a:pt x="659" y="0"/>
                    <a:pt x="696" y="11"/>
                    <a:pt x="749" y="34"/>
                  </a:cubicBezTo>
                  <a:cubicBezTo>
                    <a:pt x="801" y="56"/>
                    <a:pt x="828" y="83"/>
                    <a:pt x="828" y="113"/>
                  </a:cubicBezTo>
                  <a:cubicBezTo>
                    <a:pt x="828" y="132"/>
                    <a:pt x="814" y="146"/>
                    <a:pt x="787" y="155"/>
                  </a:cubicBezTo>
                  <a:cubicBezTo>
                    <a:pt x="717" y="176"/>
                    <a:pt x="576" y="227"/>
                    <a:pt x="363" y="305"/>
                  </a:cubicBezTo>
                  <a:cubicBezTo>
                    <a:pt x="365" y="382"/>
                    <a:pt x="363" y="451"/>
                    <a:pt x="357" y="512"/>
                  </a:cubicBezTo>
                  <a:cubicBezTo>
                    <a:pt x="544" y="475"/>
                    <a:pt x="688" y="442"/>
                    <a:pt x="788" y="412"/>
                  </a:cubicBezTo>
                  <a:cubicBezTo>
                    <a:pt x="799" y="408"/>
                    <a:pt x="821" y="407"/>
                    <a:pt x="853" y="407"/>
                  </a:cubicBezTo>
                  <a:cubicBezTo>
                    <a:pt x="884" y="407"/>
                    <a:pt x="919" y="415"/>
                    <a:pt x="957" y="432"/>
                  </a:cubicBezTo>
                  <a:cubicBezTo>
                    <a:pt x="995" y="449"/>
                    <a:pt x="1014" y="470"/>
                    <a:pt x="1014" y="497"/>
                  </a:cubicBezTo>
                  <a:cubicBezTo>
                    <a:pt x="1014" y="511"/>
                    <a:pt x="1008" y="524"/>
                    <a:pt x="996" y="534"/>
                  </a:cubicBezTo>
                  <a:cubicBezTo>
                    <a:pt x="984" y="544"/>
                    <a:pt x="973" y="550"/>
                    <a:pt x="963" y="551"/>
                  </a:cubicBezTo>
                  <a:cubicBezTo>
                    <a:pt x="953" y="553"/>
                    <a:pt x="926" y="554"/>
                    <a:pt x="881" y="554"/>
                  </a:cubicBezTo>
                  <a:cubicBezTo>
                    <a:pt x="836" y="554"/>
                    <a:pt x="770" y="559"/>
                    <a:pt x="683" y="569"/>
                  </a:cubicBezTo>
                  <a:cubicBezTo>
                    <a:pt x="685" y="647"/>
                    <a:pt x="687" y="733"/>
                    <a:pt x="687" y="829"/>
                  </a:cubicBezTo>
                  <a:cubicBezTo>
                    <a:pt x="687" y="925"/>
                    <a:pt x="683" y="1009"/>
                    <a:pt x="675" y="1081"/>
                  </a:cubicBezTo>
                  <a:cubicBezTo>
                    <a:pt x="667" y="1153"/>
                    <a:pt x="656" y="1204"/>
                    <a:pt x="642" y="1232"/>
                  </a:cubicBezTo>
                  <a:cubicBezTo>
                    <a:pt x="628" y="1260"/>
                    <a:pt x="613" y="1274"/>
                    <a:pt x="597" y="1274"/>
                  </a:cubicBezTo>
                  <a:cubicBezTo>
                    <a:pt x="581" y="1274"/>
                    <a:pt x="569" y="1264"/>
                    <a:pt x="560" y="1243"/>
                  </a:cubicBezTo>
                  <a:cubicBezTo>
                    <a:pt x="551" y="1222"/>
                    <a:pt x="544" y="1195"/>
                    <a:pt x="540" y="1163"/>
                  </a:cubicBezTo>
                  <a:cubicBezTo>
                    <a:pt x="537" y="1131"/>
                    <a:pt x="535" y="1048"/>
                    <a:pt x="535" y="913"/>
                  </a:cubicBezTo>
                  <a:lnTo>
                    <a:pt x="537" y="586"/>
                  </a:lnTo>
                  <a:cubicBezTo>
                    <a:pt x="454" y="598"/>
                    <a:pt x="393" y="604"/>
                    <a:pt x="353" y="603"/>
                  </a:cubicBezTo>
                  <a:cubicBezTo>
                    <a:pt x="343" y="699"/>
                    <a:pt x="317" y="790"/>
                    <a:pt x="277" y="875"/>
                  </a:cubicBezTo>
                  <a:cubicBezTo>
                    <a:pt x="236" y="961"/>
                    <a:pt x="190" y="1027"/>
                    <a:pt x="139" y="1075"/>
                  </a:cubicBezTo>
                  <a:cubicBezTo>
                    <a:pt x="108" y="1104"/>
                    <a:pt x="82" y="1124"/>
                    <a:pt x="62" y="1135"/>
                  </a:cubicBezTo>
                  <a:lnTo>
                    <a:pt x="55" y="1139"/>
                  </a:lnTo>
                  <a:lnTo>
                    <a:pt x="0" y="1107"/>
                  </a:lnTo>
                  <a:lnTo>
                    <a:pt x="1" y="1102"/>
                  </a:lnTo>
                  <a:cubicBezTo>
                    <a:pt x="5" y="1092"/>
                    <a:pt x="11" y="1081"/>
                    <a:pt x="20" y="1070"/>
                  </a:cubicBezTo>
                  <a:cubicBezTo>
                    <a:pt x="83" y="991"/>
                    <a:pt x="132" y="905"/>
                    <a:pt x="166" y="813"/>
                  </a:cubicBezTo>
                  <a:cubicBezTo>
                    <a:pt x="200" y="721"/>
                    <a:pt x="217" y="613"/>
                    <a:pt x="217" y="487"/>
                  </a:cubicBezTo>
                  <a:cubicBezTo>
                    <a:pt x="217" y="361"/>
                    <a:pt x="210" y="282"/>
                    <a:pt x="196" y="249"/>
                  </a:cubicBezTo>
                  <a:cubicBezTo>
                    <a:pt x="188" y="237"/>
                    <a:pt x="185" y="222"/>
                    <a:pt x="185" y="203"/>
                  </a:cubicBezTo>
                  <a:cubicBezTo>
                    <a:pt x="185" y="184"/>
                    <a:pt x="197" y="175"/>
                    <a:pt x="222" y="175"/>
                  </a:cubicBezTo>
                  <a:cubicBezTo>
                    <a:pt x="247" y="175"/>
                    <a:pt x="285" y="191"/>
                    <a:pt x="334" y="224"/>
                  </a:cubicBezTo>
                  <a:cubicBezTo>
                    <a:pt x="395" y="191"/>
                    <a:pt x="450" y="158"/>
                    <a:pt x="501" y="127"/>
                  </a:cubicBezTo>
                  <a:cubicBezTo>
                    <a:pt x="552" y="95"/>
                    <a:pt x="581" y="66"/>
                    <a:pt x="586" y="39"/>
                  </a:cubicBezTo>
                  <a:cubicBezTo>
                    <a:pt x="592" y="13"/>
                    <a:pt x="609" y="0"/>
                    <a:pt x="636" y="0"/>
                  </a:cubicBezTo>
                  <a:close/>
                </a:path>
              </a:pathLst>
            </a:custGeom>
            <a:solidFill>
              <a:srgbClr val="E2AEAB"/>
            </a:solidFill>
            <a:effectLst/>
          </p:spPr>
          <p:txBody>
            <a:bodyPr wrap="square" rtlCol="0">
              <a:noAutofit/>
            </a:bodyPr>
            <a:lstStyle/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4162" y="590"/>
              <a:ext cx="316" cy="22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228">
                  <a:moveTo>
                    <a:pt x="87" y="0"/>
                  </a:moveTo>
                  <a:cubicBezTo>
                    <a:pt x="168" y="0"/>
                    <a:pt x="227" y="16"/>
                    <a:pt x="262" y="47"/>
                  </a:cubicBezTo>
                  <a:cubicBezTo>
                    <a:pt x="298" y="78"/>
                    <a:pt x="316" y="115"/>
                    <a:pt x="316" y="156"/>
                  </a:cubicBezTo>
                  <a:cubicBezTo>
                    <a:pt x="316" y="177"/>
                    <a:pt x="307" y="194"/>
                    <a:pt x="290" y="208"/>
                  </a:cubicBezTo>
                  <a:cubicBezTo>
                    <a:pt x="273" y="221"/>
                    <a:pt x="252" y="228"/>
                    <a:pt x="226" y="228"/>
                  </a:cubicBezTo>
                  <a:cubicBezTo>
                    <a:pt x="200" y="228"/>
                    <a:pt x="156" y="202"/>
                    <a:pt x="93" y="151"/>
                  </a:cubicBezTo>
                  <a:cubicBezTo>
                    <a:pt x="31" y="99"/>
                    <a:pt x="0" y="61"/>
                    <a:pt x="0" y="37"/>
                  </a:cubicBezTo>
                  <a:cubicBezTo>
                    <a:pt x="0" y="12"/>
                    <a:pt x="29" y="0"/>
                    <a:pt x="87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95" name="文本框 94"/>
            <p:cNvSpPr txBox="1"/>
            <p:nvPr/>
          </p:nvSpPr>
          <p:spPr>
            <a:xfrm>
              <a:off x="4163" y="590"/>
              <a:ext cx="316" cy="22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228">
                  <a:moveTo>
                    <a:pt x="87" y="0"/>
                  </a:moveTo>
                  <a:cubicBezTo>
                    <a:pt x="168" y="0"/>
                    <a:pt x="227" y="16"/>
                    <a:pt x="262" y="47"/>
                  </a:cubicBezTo>
                  <a:cubicBezTo>
                    <a:pt x="298" y="78"/>
                    <a:pt x="316" y="115"/>
                    <a:pt x="316" y="156"/>
                  </a:cubicBezTo>
                  <a:cubicBezTo>
                    <a:pt x="316" y="177"/>
                    <a:pt x="307" y="194"/>
                    <a:pt x="290" y="208"/>
                  </a:cubicBezTo>
                  <a:cubicBezTo>
                    <a:pt x="273" y="221"/>
                    <a:pt x="252" y="228"/>
                    <a:pt x="226" y="228"/>
                  </a:cubicBezTo>
                  <a:cubicBezTo>
                    <a:pt x="200" y="228"/>
                    <a:pt x="156" y="202"/>
                    <a:pt x="93" y="151"/>
                  </a:cubicBezTo>
                  <a:cubicBezTo>
                    <a:pt x="31" y="99"/>
                    <a:pt x="0" y="61"/>
                    <a:pt x="0" y="37"/>
                  </a:cubicBezTo>
                  <a:cubicBezTo>
                    <a:pt x="0" y="12"/>
                    <a:pt x="29" y="0"/>
                    <a:pt x="87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3972" y="999"/>
              <a:ext cx="1740" cy="99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40" h="990">
                  <a:moveTo>
                    <a:pt x="527" y="608"/>
                  </a:moveTo>
                  <a:lnTo>
                    <a:pt x="582" y="640"/>
                  </a:lnTo>
                  <a:lnTo>
                    <a:pt x="580" y="641"/>
                  </a:lnTo>
                  <a:lnTo>
                    <a:pt x="575" y="643"/>
                  </a:lnTo>
                  <a:lnTo>
                    <a:pt x="564" y="639"/>
                  </a:lnTo>
                  <a:cubicBezTo>
                    <a:pt x="555" y="637"/>
                    <a:pt x="546" y="634"/>
                    <a:pt x="537" y="631"/>
                  </a:cubicBezTo>
                  <a:lnTo>
                    <a:pt x="525" y="627"/>
                  </a:lnTo>
                  <a:lnTo>
                    <a:pt x="525" y="622"/>
                  </a:lnTo>
                  <a:cubicBezTo>
                    <a:pt x="525" y="618"/>
                    <a:pt x="526" y="614"/>
                    <a:pt x="526" y="610"/>
                  </a:cubicBezTo>
                  <a:lnTo>
                    <a:pt x="527" y="608"/>
                  </a:lnTo>
                  <a:close/>
                  <a:moveTo>
                    <a:pt x="339" y="0"/>
                  </a:moveTo>
                  <a:cubicBezTo>
                    <a:pt x="362" y="0"/>
                    <a:pt x="396" y="13"/>
                    <a:pt x="440" y="39"/>
                  </a:cubicBezTo>
                  <a:cubicBezTo>
                    <a:pt x="484" y="65"/>
                    <a:pt x="506" y="88"/>
                    <a:pt x="506" y="109"/>
                  </a:cubicBezTo>
                  <a:cubicBezTo>
                    <a:pt x="506" y="129"/>
                    <a:pt x="500" y="141"/>
                    <a:pt x="489" y="145"/>
                  </a:cubicBezTo>
                  <a:cubicBezTo>
                    <a:pt x="419" y="221"/>
                    <a:pt x="383" y="287"/>
                    <a:pt x="383" y="341"/>
                  </a:cubicBezTo>
                  <a:cubicBezTo>
                    <a:pt x="383" y="360"/>
                    <a:pt x="386" y="377"/>
                    <a:pt x="391" y="390"/>
                  </a:cubicBezTo>
                  <a:cubicBezTo>
                    <a:pt x="420" y="466"/>
                    <a:pt x="431" y="535"/>
                    <a:pt x="425" y="598"/>
                  </a:cubicBezTo>
                  <a:cubicBezTo>
                    <a:pt x="451" y="605"/>
                    <a:pt x="480" y="613"/>
                    <a:pt x="512" y="623"/>
                  </a:cubicBezTo>
                  <a:lnTo>
                    <a:pt x="525" y="627"/>
                  </a:lnTo>
                  <a:lnTo>
                    <a:pt x="526" y="628"/>
                  </a:lnTo>
                  <a:cubicBezTo>
                    <a:pt x="528" y="641"/>
                    <a:pt x="538" y="648"/>
                    <a:pt x="555" y="648"/>
                  </a:cubicBezTo>
                  <a:cubicBezTo>
                    <a:pt x="561" y="648"/>
                    <a:pt x="567" y="646"/>
                    <a:pt x="575" y="643"/>
                  </a:cubicBezTo>
                  <a:lnTo>
                    <a:pt x="591" y="648"/>
                  </a:lnTo>
                  <a:cubicBezTo>
                    <a:pt x="596" y="650"/>
                    <a:pt x="601" y="652"/>
                    <a:pt x="606" y="653"/>
                  </a:cubicBezTo>
                  <a:lnTo>
                    <a:pt x="606" y="653"/>
                  </a:lnTo>
                  <a:lnTo>
                    <a:pt x="609" y="655"/>
                  </a:lnTo>
                  <a:lnTo>
                    <a:pt x="611" y="655"/>
                  </a:lnTo>
                  <a:lnTo>
                    <a:pt x="613" y="656"/>
                  </a:lnTo>
                  <a:cubicBezTo>
                    <a:pt x="615" y="657"/>
                    <a:pt x="618" y="657"/>
                    <a:pt x="620" y="658"/>
                  </a:cubicBezTo>
                  <a:cubicBezTo>
                    <a:pt x="699" y="685"/>
                    <a:pt x="784" y="709"/>
                    <a:pt x="875" y="733"/>
                  </a:cubicBezTo>
                  <a:cubicBezTo>
                    <a:pt x="966" y="756"/>
                    <a:pt x="1028" y="770"/>
                    <a:pt x="1062" y="774"/>
                  </a:cubicBezTo>
                  <a:cubicBezTo>
                    <a:pt x="1066" y="775"/>
                    <a:pt x="1071" y="775"/>
                    <a:pt x="1076" y="776"/>
                  </a:cubicBezTo>
                  <a:lnTo>
                    <a:pt x="1076" y="776"/>
                  </a:lnTo>
                  <a:lnTo>
                    <a:pt x="1168" y="815"/>
                  </a:lnTo>
                  <a:lnTo>
                    <a:pt x="1280" y="815"/>
                  </a:lnTo>
                  <a:lnTo>
                    <a:pt x="1343" y="779"/>
                  </a:lnTo>
                  <a:lnTo>
                    <a:pt x="1364" y="778"/>
                  </a:lnTo>
                  <a:cubicBezTo>
                    <a:pt x="1393" y="777"/>
                    <a:pt x="1423" y="776"/>
                    <a:pt x="1453" y="774"/>
                  </a:cubicBezTo>
                  <a:lnTo>
                    <a:pt x="1667" y="760"/>
                  </a:lnTo>
                  <a:cubicBezTo>
                    <a:pt x="1716" y="760"/>
                    <a:pt x="1740" y="773"/>
                    <a:pt x="1740" y="800"/>
                  </a:cubicBezTo>
                  <a:cubicBezTo>
                    <a:pt x="1740" y="813"/>
                    <a:pt x="1734" y="823"/>
                    <a:pt x="1722" y="832"/>
                  </a:cubicBezTo>
                  <a:cubicBezTo>
                    <a:pt x="1711" y="840"/>
                    <a:pt x="1670" y="857"/>
                    <a:pt x="1602" y="883"/>
                  </a:cubicBezTo>
                  <a:cubicBezTo>
                    <a:pt x="1533" y="909"/>
                    <a:pt x="1461" y="934"/>
                    <a:pt x="1387" y="956"/>
                  </a:cubicBezTo>
                  <a:cubicBezTo>
                    <a:pt x="1313" y="979"/>
                    <a:pt x="1264" y="990"/>
                    <a:pt x="1239" y="990"/>
                  </a:cubicBezTo>
                  <a:cubicBezTo>
                    <a:pt x="1214" y="990"/>
                    <a:pt x="1185" y="987"/>
                    <a:pt x="1153" y="982"/>
                  </a:cubicBezTo>
                  <a:cubicBezTo>
                    <a:pt x="1121" y="976"/>
                    <a:pt x="1040" y="949"/>
                    <a:pt x="910" y="900"/>
                  </a:cubicBezTo>
                  <a:cubicBezTo>
                    <a:pt x="780" y="851"/>
                    <a:pt x="668" y="806"/>
                    <a:pt x="575" y="765"/>
                  </a:cubicBezTo>
                  <a:cubicBezTo>
                    <a:pt x="483" y="724"/>
                    <a:pt x="406" y="704"/>
                    <a:pt x="346" y="704"/>
                  </a:cubicBezTo>
                  <a:cubicBezTo>
                    <a:pt x="286" y="704"/>
                    <a:pt x="225" y="719"/>
                    <a:pt x="163" y="750"/>
                  </a:cubicBezTo>
                  <a:cubicBezTo>
                    <a:pt x="148" y="757"/>
                    <a:pt x="130" y="760"/>
                    <a:pt x="110" y="760"/>
                  </a:cubicBezTo>
                  <a:cubicBezTo>
                    <a:pt x="89" y="760"/>
                    <a:pt x="66" y="748"/>
                    <a:pt x="39" y="724"/>
                  </a:cubicBezTo>
                  <a:cubicBezTo>
                    <a:pt x="13" y="700"/>
                    <a:pt x="0" y="677"/>
                    <a:pt x="0" y="655"/>
                  </a:cubicBezTo>
                  <a:cubicBezTo>
                    <a:pt x="0" y="633"/>
                    <a:pt x="19" y="621"/>
                    <a:pt x="56" y="619"/>
                  </a:cubicBezTo>
                  <a:cubicBezTo>
                    <a:pt x="107" y="617"/>
                    <a:pt x="180" y="607"/>
                    <a:pt x="273" y="589"/>
                  </a:cubicBezTo>
                  <a:cubicBezTo>
                    <a:pt x="305" y="584"/>
                    <a:pt x="323" y="582"/>
                    <a:pt x="327" y="583"/>
                  </a:cubicBezTo>
                  <a:cubicBezTo>
                    <a:pt x="324" y="541"/>
                    <a:pt x="309" y="500"/>
                    <a:pt x="284" y="460"/>
                  </a:cubicBezTo>
                  <a:cubicBezTo>
                    <a:pt x="265" y="428"/>
                    <a:pt x="256" y="386"/>
                    <a:pt x="256" y="333"/>
                  </a:cubicBezTo>
                  <a:cubicBezTo>
                    <a:pt x="256" y="286"/>
                    <a:pt x="265" y="240"/>
                    <a:pt x="283" y="194"/>
                  </a:cubicBezTo>
                  <a:lnTo>
                    <a:pt x="289" y="180"/>
                  </a:lnTo>
                  <a:lnTo>
                    <a:pt x="291" y="180"/>
                  </a:lnTo>
                  <a:cubicBezTo>
                    <a:pt x="293" y="179"/>
                    <a:pt x="294" y="179"/>
                    <a:pt x="295" y="179"/>
                  </a:cubicBezTo>
                  <a:cubicBezTo>
                    <a:pt x="295" y="179"/>
                    <a:pt x="295" y="177"/>
                    <a:pt x="295" y="173"/>
                  </a:cubicBezTo>
                  <a:cubicBezTo>
                    <a:pt x="295" y="168"/>
                    <a:pt x="294" y="169"/>
                    <a:pt x="291" y="175"/>
                  </a:cubicBezTo>
                  <a:lnTo>
                    <a:pt x="289" y="180"/>
                  </a:lnTo>
                  <a:lnTo>
                    <a:pt x="287" y="181"/>
                  </a:lnTo>
                  <a:cubicBezTo>
                    <a:pt x="280" y="183"/>
                    <a:pt x="266" y="187"/>
                    <a:pt x="247" y="193"/>
                  </a:cubicBezTo>
                  <a:cubicBezTo>
                    <a:pt x="215" y="202"/>
                    <a:pt x="184" y="207"/>
                    <a:pt x="152" y="207"/>
                  </a:cubicBezTo>
                  <a:cubicBezTo>
                    <a:pt x="121" y="207"/>
                    <a:pt x="93" y="202"/>
                    <a:pt x="69" y="191"/>
                  </a:cubicBezTo>
                  <a:cubicBezTo>
                    <a:pt x="46" y="180"/>
                    <a:pt x="34" y="165"/>
                    <a:pt x="34" y="147"/>
                  </a:cubicBezTo>
                  <a:cubicBezTo>
                    <a:pt x="34" y="128"/>
                    <a:pt x="49" y="117"/>
                    <a:pt x="80" y="112"/>
                  </a:cubicBezTo>
                  <a:cubicBezTo>
                    <a:pt x="111" y="106"/>
                    <a:pt x="147" y="95"/>
                    <a:pt x="186" y="78"/>
                  </a:cubicBezTo>
                  <a:cubicBezTo>
                    <a:pt x="226" y="60"/>
                    <a:pt x="254" y="46"/>
                    <a:pt x="271" y="35"/>
                  </a:cubicBezTo>
                  <a:cubicBezTo>
                    <a:pt x="292" y="12"/>
                    <a:pt x="315" y="0"/>
                    <a:pt x="339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/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482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26" grpId="0"/>
      <p:bldP spid="143" grpId="0"/>
      <p:bldP spid="145" grpId="0"/>
      <p:bldP spid="162" grpId="0"/>
      <p:bldP spid="164" grpId="0"/>
      <p:bldP spid="181" grpId="0"/>
      <p:bldP spid="18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554719" y="1283820"/>
            <a:ext cx="9344025" cy="1616710"/>
            <a:chOff x="-861004" y="521722"/>
            <a:chExt cx="9344025" cy="1616710"/>
          </a:xfrm>
        </p:grpSpPr>
        <p:sp>
          <p:nvSpPr>
            <p:cNvPr id="17" name="文本框 16"/>
            <p:cNvSpPr txBox="1"/>
            <p:nvPr/>
          </p:nvSpPr>
          <p:spPr>
            <a:xfrm>
              <a:off x="-20264" y="1062107"/>
              <a:ext cx="8503285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S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hàng kè le ， tā hái zài fáng jiān zuò shén me n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e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？</a:t>
              </a:r>
            </a:p>
            <a:p>
              <a:pPr algn="l"/>
              <a:r>
                <a:rPr lang="en-US" altLang="zh-CN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  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上课了，他还在房间做什么呢？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861004" y="521722"/>
              <a:ext cx="1263411" cy="1263413"/>
            </a:xfrm>
            <a:prstGeom prst="rect">
              <a:avLst/>
            </a:prstGeom>
          </p:spPr>
        </p:pic>
      </p:grpSp>
      <p:sp>
        <p:nvSpPr>
          <p:cNvPr id="30" name="文本框 29"/>
          <p:cNvSpPr txBox="1"/>
          <p:nvPr/>
        </p:nvSpPr>
        <p:spPr>
          <a:xfrm>
            <a:off x="165735" y="213995"/>
            <a:ext cx="259334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--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回答问题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1" name="文本框 7"/>
          <p:cNvSpPr txBox="1"/>
          <p:nvPr/>
        </p:nvSpPr>
        <p:spPr>
          <a:xfrm>
            <a:off x="237490" y="702310"/>
            <a:ext cx="419989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A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nswer Questions 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1602344" y="2932280"/>
            <a:ext cx="9296400" cy="1616710"/>
            <a:chOff x="-241879" y="521722"/>
            <a:chExt cx="9296400" cy="1616710"/>
          </a:xfrm>
        </p:grpSpPr>
        <p:sp>
          <p:nvSpPr>
            <p:cNvPr id="46" name="文本框 45"/>
            <p:cNvSpPr txBox="1"/>
            <p:nvPr/>
          </p:nvSpPr>
          <p:spPr>
            <a:xfrm>
              <a:off x="560761" y="1062107"/>
              <a:ext cx="8493760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N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ǐ zěn me hái méi gěi mā ma dǎ diàn huà n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e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？</a:t>
              </a:r>
            </a:p>
            <a:p>
              <a:pPr algn="l"/>
              <a:r>
                <a:rPr lang="en-US" altLang="zh-CN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  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你怎么还没给妈妈打电话呢？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  <p:grpSp>
        <p:nvGrpSpPr>
          <p:cNvPr id="50" name="组合 49"/>
          <p:cNvGrpSpPr/>
          <p:nvPr/>
        </p:nvGrpSpPr>
        <p:grpSpPr>
          <a:xfrm>
            <a:off x="1602344" y="4631540"/>
            <a:ext cx="9296400" cy="1616710"/>
            <a:chOff x="-241879" y="521722"/>
            <a:chExt cx="9296400" cy="1616710"/>
          </a:xfrm>
        </p:grpSpPr>
        <p:sp>
          <p:nvSpPr>
            <p:cNvPr id="51" name="文本框 50"/>
            <p:cNvSpPr txBox="1"/>
            <p:nvPr/>
          </p:nvSpPr>
          <p:spPr>
            <a:xfrm>
              <a:off x="560761" y="1062107"/>
              <a:ext cx="8493760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Z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hèr lí nà g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e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zhōng guó fàn guǎn yuǎn ma ？</a:t>
              </a:r>
            </a:p>
            <a:p>
              <a:pPr algn="l"/>
              <a:r>
                <a:rPr lang="en-US" altLang="zh-CN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  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这儿离那个中国饭馆远吗？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775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!!1"/>
          <p:cNvSpPr/>
          <p:nvPr/>
        </p:nvSpPr>
        <p:spPr>
          <a:xfrm>
            <a:off x="13525182" y="3942264"/>
            <a:ext cx="2032466" cy="1143262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2"/>
          <p:cNvSpPr/>
          <p:nvPr/>
        </p:nvSpPr>
        <p:spPr>
          <a:xfrm>
            <a:off x="11976936" y="3880983"/>
            <a:ext cx="2221897" cy="1249817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!!3"/>
          <p:cNvSpPr/>
          <p:nvPr/>
        </p:nvSpPr>
        <p:spPr>
          <a:xfrm>
            <a:off x="10045035" y="3748873"/>
            <a:ext cx="2746646" cy="1544988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!!4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5"/>
          <p:cNvSpPr/>
          <p:nvPr/>
        </p:nvSpPr>
        <p:spPr>
          <a:xfrm>
            <a:off x="4204970" y="3461385"/>
            <a:ext cx="3796665" cy="2139315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!!6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!!7"/>
          <p:cNvSpPr/>
          <p:nvPr/>
        </p:nvSpPr>
        <p:spPr>
          <a:xfrm>
            <a:off x="-600412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" name="图片 4" descr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31" name="mei"/>
          <p:cNvGrpSpPr/>
          <p:nvPr/>
        </p:nvGrpSpPr>
        <p:grpSpPr>
          <a:xfrm>
            <a:off x="116129" y="1841899"/>
            <a:ext cx="1947621" cy="942447"/>
            <a:chOff x="12094" y="1589"/>
            <a:chExt cx="3698" cy="1789"/>
          </a:xfrm>
          <a:solidFill>
            <a:srgbClr val="207793"/>
          </a:solidFill>
        </p:grpSpPr>
        <p:sp>
          <p:nvSpPr>
            <p:cNvPr id="32" name="圆角矩形 31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094" y="1724"/>
              <a:ext cx="3698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fú wù yuán</a:t>
              </a: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20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服务员</a:t>
              </a:r>
            </a:p>
          </p:txBody>
        </p:sp>
      </p:grpSp>
      <p:grpSp>
        <p:nvGrpSpPr>
          <p:cNvPr id="25" name="mei"/>
          <p:cNvGrpSpPr/>
          <p:nvPr/>
        </p:nvGrpSpPr>
        <p:grpSpPr>
          <a:xfrm>
            <a:off x="2019138" y="1841899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děng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等</a:t>
              </a:r>
            </a:p>
          </p:txBody>
        </p:sp>
      </p:grpSp>
      <p:grpSp>
        <p:nvGrpSpPr>
          <p:cNvPr id="28" name="mei"/>
          <p:cNvGrpSpPr/>
          <p:nvPr/>
        </p:nvGrpSpPr>
        <p:grpSpPr>
          <a:xfrm>
            <a:off x="3959698" y="1841264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9" name="圆角矩形 28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yùn dòng 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运动</a:t>
              </a:r>
            </a:p>
          </p:txBody>
        </p:sp>
      </p:grpSp>
      <p:grpSp>
        <p:nvGrpSpPr>
          <p:cNvPr id="37" name="mei"/>
          <p:cNvGrpSpPr/>
          <p:nvPr/>
        </p:nvGrpSpPr>
        <p:grpSpPr>
          <a:xfrm>
            <a:off x="6087808" y="1826024"/>
            <a:ext cx="1551566" cy="942447"/>
            <a:chOff x="12462" y="1589"/>
            <a:chExt cx="2946" cy="1789"/>
          </a:xfrm>
          <a:solidFill>
            <a:srgbClr val="207793"/>
          </a:solidFill>
        </p:grpSpPr>
        <p:sp>
          <p:nvSpPr>
            <p:cNvPr id="38" name="圆角矩形 37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2462" y="1724"/>
              <a:ext cx="2901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tiān</a:t>
              </a: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qì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天气</a:t>
              </a:r>
            </a:p>
          </p:txBody>
        </p:sp>
      </p:grpSp>
      <p:grpSp>
        <p:nvGrpSpPr>
          <p:cNvPr id="40" name="mei"/>
          <p:cNvGrpSpPr/>
          <p:nvPr/>
        </p:nvGrpSpPr>
        <p:grpSpPr>
          <a:xfrm>
            <a:off x="7834979" y="1811419"/>
            <a:ext cx="1862301" cy="942447"/>
            <a:chOff x="12178" y="1589"/>
            <a:chExt cx="3536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178" y="1724"/>
              <a:ext cx="3536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bái</a:t>
              </a:r>
              <a:endParaRPr lang="en-US" sz="20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白</a:t>
              </a:r>
            </a:p>
          </p:txBody>
        </p:sp>
      </p:grpSp>
      <p:grpSp>
        <p:nvGrpSpPr>
          <p:cNvPr id="44" name="mei"/>
          <p:cNvGrpSpPr/>
          <p:nvPr/>
        </p:nvGrpSpPr>
        <p:grpSpPr>
          <a:xfrm>
            <a:off x="9837102" y="1811419"/>
            <a:ext cx="1696927" cy="942447"/>
            <a:chOff x="12360" y="1589"/>
            <a:chExt cx="3222" cy="1789"/>
          </a:xfrm>
          <a:solidFill>
            <a:srgbClr val="207793"/>
          </a:solidFill>
        </p:grpSpPr>
        <p:sp>
          <p:nvSpPr>
            <p:cNvPr id="45" name="圆角矩形 44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2360" y="1724"/>
              <a:ext cx="3222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hēi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黑</a:t>
              </a: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11040745" y="231584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02566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!!1"/>
          <p:cNvSpPr/>
          <p:nvPr/>
        </p:nvSpPr>
        <p:spPr>
          <a:xfrm>
            <a:off x="11976936" y="3880983"/>
            <a:ext cx="2221897" cy="1249817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!!2"/>
          <p:cNvSpPr/>
          <p:nvPr/>
        </p:nvSpPr>
        <p:spPr>
          <a:xfrm>
            <a:off x="10045035" y="3748873"/>
            <a:ext cx="2746646" cy="1544988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!!3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4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5"/>
          <p:cNvSpPr/>
          <p:nvPr/>
        </p:nvSpPr>
        <p:spPr>
          <a:xfrm>
            <a:off x="1170940" y="358523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!!6"/>
          <p:cNvSpPr/>
          <p:nvPr/>
        </p:nvSpPr>
        <p:spPr>
          <a:xfrm>
            <a:off x="-599142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!!7"/>
          <p:cNvSpPr/>
          <p:nvPr/>
        </p:nvSpPr>
        <p:spPr>
          <a:xfrm>
            <a:off x="-2035852" y="3819617"/>
            <a:ext cx="2250350" cy="1265822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sp>
        <p:nvSpPr>
          <p:cNvPr id="32" name="圆角矩形 31"/>
          <p:cNvSpPr/>
          <p:nvPr/>
        </p:nvSpPr>
        <p:spPr>
          <a:xfrm>
            <a:off x="312420" y="184213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2264410" y="184213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4204970" y="1841500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圆角矩形 37"/>
          <p:cNvSpPr/>
          <p:nvPr/>
        </p:nvSpPr>
        <p:spPr>
          <a:xfrm>
            <a:off x="6090285" y="1826260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/>
        </p:nvSpPr>
        <p:spPr>
          <a:xfrm>
            <a:off x="7987030" y="181165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0" name="小钩"/>
          <p:cNvGrpSpPr/>
          <p:nvPr/>
        </p:nvGrpSpPr>
        <p:grpSpPr>
          <a:xfrm>
            <a:off x="7157720" y="239712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文本框 2"/>
          <p:cNvSpPr txBox="1"/>
          <p:nvPr/>
        </p:nvSpPr>
        <p:spPr>
          <a:xfrm>
            <a:off x="116129" y="1913017"/>
            <a:ext cx="1947621" cy="82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0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fú wù yuán</a:t>
            </a: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</a:t>
            </a:r>
            <a:endParaRPr lang="en-US" sz="20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lvl="0" algn="ctr">
              <a:buClrTx/>
              <a:buSzTx/>
              <a:buFontTx/>
              <a:defRPr/>
            </a:pPr>
            <a:r>
              <a:rPr lang="zh-CN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服务员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019138" y="1913017"/>
            <a:ext cx="2029255" cy="82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děng </a:t>
            </a:r>
          </a:p>
          <a:p>
            <a:pPr lvl="0" algn="ctr">
              <a:buClrTx/>
              <a:buSzTx/>
              <a:buFontTx/>
              <a:defRPr/>
            </a:pPr>
            <a:r>
              <a:rPr lang="zh-CN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等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959698" y="1912382"/>
            <a:ext cx="2029255" cy="82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yùn dòng  </a:t>
            </a:r>
          </a:p>
          <a:p>
            <a:pPr lvl="0" algn="ctr">
              <a:buClrTx/>
              <a:buSzTx/>
              <a:buFontTx/>
              <a:defRPr/>
            </a:pPr>
            <a:r>
              <a:rPr lang="zh-CN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运动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087808" y="1897142"/>
            <a:ext cx="1527866" cy="82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tiān</a:t>
            </a: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qì </a:t>
            </a:r>
          </a:p>
          <a:p>
            <a:pPr lvl="0" algn="ctr">
              <a:buClrTx/>
              <a:buSzTx/>
              <a:buFontTx/>
              <a:defRPr/>
            </a:pPr>
            <a:r>
              <a: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天气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834979" y="1882537"/>
            <a:ext cx="1862301" cy="82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bái</a:t>
            </a:r>
            <a:endParaRPr lang="en-US" sz="20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lvl="0" algn="ctr">
              <a:buClrTx/>
              <a:buSzTx/>
              <a:buFontTx/>
              <a:defRPr/>
            </a:pPr>
            <a:r>
              <a:rPr lang="zh-CN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白</a:t>
            </a:r>
          </a:p>
        </p:txBody>
      </p:sp>
    </p:spTree>
    <p:extLst>
      <p:ext uri="{BB962C8B-B14F-4D97-AF65-F5344CB8AC3E}">
        <p14:creationId xmlns:p14="http://schemas.microsoft.com/office/powerpoint/2010/main" val="183057841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340065;"/>
  <p:tag name="ISLIDE.PICTURE" val="#VCG41471056983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614cb0-3adb-4a92-b5f7-4cdfa53a4c9e}"/>
  <p:tag name="TABLE_ENDDRAG_ORIGIN_RECT" val="866*309"/>
  <p:tag name="TABLE_ENDDRAG_RECT" val="41*207*866*30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3bf81a0-e9fe-473b-b54e-06f30ac75b50}"/>
  <p:tag name="TABLE_ENDDRAG_ORIGIN_RECT" val="898*268"/>
  <p:tag name="TABLE_ENDDRAG_RECT" val="18*165*898*26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2509</Words>
  <Application>Microsoft Office PowerPoint</Application>
  <PresentationFormat>Widescreen</PresentationFormat>
  <Paragraphs>424</Paragraphs>
  <Slides>48</Slides>
  <Notes>6</Notes>
  <HiddenSlides>0</HiddenSlides>
  <MMClips>4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5" baseType="lpstr">
      <vt:lpstr>等线</vt:lpstr>
      <vt:lpstr>HelveticaExt-Normal</vt:lpstr>
      <vt:lpstr>OPPOSans B</vt:lpstr>
      <vt:lpstr>OPPOSans M</vt:lpstr>
      <vt:lpstr>PMingLiU</vt:lpstr>
      <vt:lpstr>宋体</vt:lpstr>
      <vt:lpstr>华文楷体</vt:lpstr>
      <vt:lpstr>华文细黑</vt:lpstr>
      <vt:lpstr>思源黑体 CN Bold</vt:lpstr>
      <vt:lpstr>思源黑体 CN Heavy</vt:lpstr>
      <vt:lpstr>思源黑体 CN Regular</vt:lpstr>
      <vt:lpstr>方正兰亭黑简体</vt:lpstr>
      <vt:lpstr>Arial</vt:lpstr>
      <vt:lpstr>Calibri</vt:lpstr>
      <vt:lpstr>Calibri Light</vt:lpstr>
      <vt:lpstr>Comic Sans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 Nhung Pham</dc:creator>
  <cp:lastModifiedBy>Thi Nhung Pham</cp:lastModifiedBy>
  <cp:revision>1</cp:revision>
  <dcterms:created xsi:type="dcterms:W3CDTF">2022-11-02T15:26:38Z</dcterms:created>
  <dcterms:modified xsi:type="dcterms:W3CDTF">2022-11-02T15:26:45Z</dcterms:modified>
</cp:coreProperties>
</file>